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10287000" cx="18288000"/>
  <p:notesSz cx="18288000" cy="10287000"/>
  <p:embeddedFontLst>
    <p:embeddedFont>
      <p:font typeface="Arial Black"/>
      <p:regular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Mono-regular.fntdata"/><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68" Type="http://schemas.openxmlformats.org/officeDocument/2006/relationships/font" Target="fonts/RobotoMono-italic.fntdata"/><Relationship Id="rId23" Type="http://schemas.openxmlformats.org/officeDocument/2006/relationships/slide" Target="slides/slide18.xml"/><Relationship Id="rId67" Type="http://schemas.openxmlformats.org/officeDocument/2006/relationships/font" Target="fonts/RobotoMon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5b59dc8360c3336_2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45b59dc8360c3336_2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45b59dc8360c3336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5b59dc8360c3336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5b59dc8360c3336_16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45b59dc8360c3336_16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5b59dc8360c3336_17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45b59dc8360c3336_17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45b59dc8360c3336_19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45b59dc8360c3336_19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45b59dc8360c3336_1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45b59dc8360c3336_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a1a03e4120_0_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a1a03e4120_0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a1a03e4120_0_1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a1a03e4120_0_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a1a03e4120_0_2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a1a03e4120_0_2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1a03e4120_0_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a1a03e4120_0_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a1a03e4120_0_4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a1a03e4120_0_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a1a03e4120_0_5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3a1a03e4120_0_5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1a03e4120_0_6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3a1a03e4120_0_6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a1a03e4120_0_9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a1a03e4120_0_9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a1a03e4120_0_10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a1a03e4120_0_10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a1a03e4120_0_11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a1a03e4120_0_11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a1a03e4120_0_12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a1a03e4120_0_1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a1a03e4120_0_14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3a1a03e4120_0_14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1a03e4120_0_15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a1a03e4120_0_15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1a03e4120_0_16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a1a03e4120_0_16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1a03e4120_0_17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a1a03e4120_0_17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a1a03e4120_0_18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3a1a03e4120_0_18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a1a03e4120_0_19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3a1a03e4120_0_19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45b59dc8360c3336_14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45b59dc8360c3336_14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45b59dc8360c3336_9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45b59dc8360c3336_9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3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5b59dc8360c3336_2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45b59dc8360c3336_2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521719" y="608485"/>
            <a:ext cx="17244561" cy="12141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00">
                <a:solidFill>
                  <a:srgbClr val="8C000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
          <p:cNvSpPr txBox="1"/>
          <p:nvPr>
            <p:ph type="title"/>
          </p:nvPr>
        </p:nvSpPr>
        <p:spPr>
          <a:xfrm>
            <a:off x="521719" y="608485"/>
            <a:ext cx="17244561" cy="12141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00">
                <a:solidFill>
                  <a:srgbClr val="8C000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7218461" y="3509828"/>
            <a:ext cx="10300969" cy="530161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250">
                <a:solidFill>
                  <a:schemeClr val="lt1"/>
                </a:solidFill>
                <a:latin typeface="Lucida Sans"/>
                <a:ea typeface="Lucida Sans"/>
                <a:cs typeface="Lucida Sans"/>
                <a:sym typeface="Lucida San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4"/>
          <p:cNvSpPr txBox="1"/>
          <p:nvPr>
            <p:ph type="title"/>
          </p:nvPr>
        </p:nvSpPr>
        <p:spPr>
          <a:xfrm>
            <a:off x="521719" y="608485"/>
            <a:ext cx="17244561" cy="12141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00">
                <a:solidFill>
                  <a:srgbClr val="8C000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80099" y="3435158"/>
            <a:ext cx="7565390" cy="53225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4000">
                <a:solidFill>
                  <a:srgbClr val="8C0000"/>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4"/>
          <p:cNvSpPr txBox="1"/>
          <p:nvPr>
            <p:ph idx="2" type="body"/>
          </p:nvPr>
        </p:nvSpPr>
        <p:spPr>
          <a:xfrm>
            <a:off x="9901454" y="3436460"/>
            <a:ext cx="7403465" cy="53213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4400">
                <a:solidFill>
                  <a:srgbClr val="8C0000"/>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9" name="Shape 29"/>
        <p:cNvGrpSpPr/>
        <p:nvPr/>
      </p:nvGrpSpPr>
      <p:grpSpPr>
        <a:xfrm>
          <a:off x="0" y="0"/>
          <a:ext cx="0" cy="0"/>
          <a:chOff x="0" y="0"/>
          <a:chExt cx="0" cy="0"/>
        </a:xfrm>
      </p:grpSpPr>
      <p:sp>
        <p:nvSpPr>
          <p:cNvPr id="30" name="Google Shape;30;p5"/>
          <p:cNvSpPr/>
          <p:nvPr/>
        </p:nvSpPr>
        <p:spPr>
          <a:xfrm>
            <a:off x="14918993" y="8178555"/>
            <a:ext cx="2684145" cy="2108835"/>
          </a:xfrm>
          <a:custGeom>
            <a:rect b="b" l="l" r="r" t="t"/>
            <a:pathLst>
              <a:path extrusionOk="0" h="2108834" w="2684144">
                <a:moveTo>
                  <a:pt x="2612177" y="1127315"/>
                </a:moveTo>
                <a:lnTo>
                  <a:pt x="2008388" y="2108444"/>
                </a:lnTo>
                <a:lnTo>
                  <a:pt x="0" y="2108444"/>
                </a:lnTo>
                <a:lnTo>
                  <a:pt x="1155470" y="230855"/>
                </a:lnTo>
                <a:lnTo>
                  <a:pt x="1182659" y="191211"/>
                </a:lnTo>
                <a:lnTo>
                  <a:pt x="1213395" y="154704"/>
                </a:lnTo>
                <a:lnTo>
                  <a:pt x="1247399" y="121538"/>
                </a:lnTo>
                <a:lnTo>
                  <a:pt x="1284393" y="91915"/>
                </a:lnTo>
                <a:lnTo>
                  <a:pt x="1324096" y="66036"/>
                </a:lnTo>
                <a:lnTo>
                  <a:pt x="1366230" y="44103"/>
                </a:lnTo>
                <a:lnTo>
                  <a:pt x="1410515" y="26320"/>
                </a:lnTo>
                <a:lnTo>
                  <a:pt x="1456671" y="12887"/>
                </a:lnTo>
                <a:lnTo>
                  <a:pt x="1503929" y="4080"/>
                </a:lnTo>
                <a:lnTo>
                  <a:pt x="1551477" y="0"/>
                </a:lnTo>
                <a:lnTo>
                  <a:pt x="1598974" y="592"/>
                </a:lnTo>
                <a:lnTo>
                  <a:pt x="1646079" y="5804"/>
                </a:lnTo>
                <a:lnTo>
                  <a:pt x="1692453" y="15579"/>
                </a:lnTo>
                <a:lnTo>
                  <a:pt x="1737755" y="29864"/>
                </a:lnTo>
                <a:lnTo>
                  <a:pt x="1781644" y="48603"/>
                </a:lnTo>
                <a:lnTo>
                  <a:pt x="1823779" y="71743"/>
                </a:lnTo>
                <a:lnTo>
                  <a:pt x="2453063" y="459006"/>
                </a:lnTo>
                <a:lnTo>
                  <a:pt x="2492708" y="486194"/>
                </a:lnTo>
                <a:lnTo>
                  <a:pt x="2529215" y="516930"/>
                </a:lnTo>
                <a:lnTo>
                  <a:pt x="2562381" y="550934"/>
                </a:lnTo>
                <a:lnTo>
                  <a:pt x="2592004" y="587928"/>
                </a:lnTo>
                <a:lnTo>
                  <a:pt x="2617883" y="627631"/>
                </a:lnTo>
                <a:lnTo>
                  <a:pt x="2639816" y="669765"/>
                </a:lnTo>
                <a:lnTo>
                  <a:pt x="2657599" y="714050"/>
                </a:lnTo>
                <a:lnTo>
                  <a:pt x="2671031" y="760207"/>
                </a:lnTo>
                <a:lnTo>
                  <a:pt x="2679839" y="807465"/>
                </a:lnTo>
                <a:lnTo>
                  <a:pt x="2683920" y="855012"/>
                </a:lnTo>
                <a:lnTo>
                  <a:pt x="2683327" y="902509"/>
                </a:lnTo>
                <a:lnTo>
                  <a:pt x="2678116" y="949614"/>
                </a:lnTo>
                <a:lnTo>
                  <a:pt x="2668340" y="995988"/>
                </a:lnTo>
                <a:lnTo>
                  <a:pt x="2654056" y="1041290"/>
                </a:lnTo>
                <a:lnTo>
                  <a:pt x="2635317" y="1085179"/>
                </a:lnTo>
                <a:lnTo>
                  <a:pt x="2612177" y="1127315"/>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 name="Google Shape;31;p5"/>
          <p:cNvSpPr/>
          <p:nvPr/>
        </p:nvSpPr>
        <p:spPr>
          <a:xfrm>
            <a:off x="1211586" y="0"/>
            <a:ext cx="2261870" cy="1422400"/>
          </a:xfrm>
          <a:custGeom>
            <a:rect b="b" l="l" r="r" t="t"/>
            <a:pathLst>
              <a:path extrusionOk="0" h="1422400" w="2261870">
                <a:moveTo>
                  <a:pt x="2261388" y="0"/>
                </a:moveTo>
                <a:lnTo>
                  <a:pt x="1528449" y="1190993"/>
                </a:lnTo>
                <a:lnTo>
                  <a:pt x="1501261" y="1230638"/>
                </a:lnTo>
                <a:lnTo>
                  <a:pt x="1470525" y="1267144"/>
                </a:lnTo>
                <a:lnTo>
                  <a:pt x="1436520" y="1300310"/>
                </a:lnTo>
                <a:lnTo>
                  <a:pt x="1399527" y="1329933"/>
                </a:lnTo>
                <a:lnTo>
                  <a:pt x="1359823" y="1355812"/>
                </a:lnTo>
                <a:lnTo>
                  <a:pt x="1317689" y="1377745"/>
                </a:lnTo>
                <a:lnTo>
                  <a:pt x="1273404" y="1395528"/>
                </a:lnTo>
                <a:lnTo>
                  <a:pt x="1227247" y="1408961"/>
                </a:lnTo>
                <a:lnTo>
                  <a:pt x="1179990" y="1417769"/>
                </a:lnTo>
                <a:lnTo>
                  <a:pt x="1132442" y="1421849"/>
                </a:lnTo>
                <a:lnTo>
                  <a:pt x="1084945" y="1421256"/>
                </a:lnTo>
                <a:lnTo>
                  <a:pt x="1037840" y="1416045"/>
                </a:lnTo>
                <a:lnTo>
                  <a:pt x="991466" y="1406269"/>
                </a:lnTo>
                <a:lnTo>
                  <a:pt x="946165" y="1391985"/>
                </a:lnTo>
                <a:lnTo>
                  <a:pt x="902276" y="1373245"/>
                </a:lnTo>
                <a:lnTo>
                  <a:pt x="860139" y="1350106"/>
                </a:lnTo>
                <a:lnTo>
                  <a:pt x="230855" y="962843"/>
                </a:lnTo>
                <a:lnTo>
                  <a:pt x="191211" y="935655"/>
                </a:lnTo>
                <a:lnTo>
                  <a:pt x="154705" y="904919"/>
                </a:lnTo>
                <a:lnTo>
                  <a:pt x="121539" y="870914"/>
                </a:lnTo>
                <a:lnTo>
                  <a:pt x="91915" y="833921"/>
                </a:lnTo>
                <a:lnTo>
                  <a:pt x="66036" y="794217"/>
                </a:lnTo>
                <a:lnTo>
                  <a:pt x="44104" y="752084"/>
                </a:lnTo>
                <a:lnTo>
                  <a:pt x="26320" y="707799"/>
                </a:lnTo>
                <a:lnTo>
                  <a:pt x="12887" y="661642"/>
                </a:lnTo>
                <a:lnTo>
                  <a:pt x="4080" y="614384"/>
                </a:lnTo>
                <a:lnTo>
                  <a:pt x="0" y="566836"/>
                </a:lnTo>
                <a:lnTo>
                  <a:pt x="592" y="519340"/>
                </a:lnTo>
                <a:lnTo>
                  <a:pt x="5804" y="472234"/>
                </a:lnTo>
                <a:lnTo>
                  <a:pt x="15579" y="425860"/>
                </a:lnTo>
                <a:lnTo>
                  <a:pt x="29864" y="380559"/>
                </a:lnTo>
                <a:lnTo>
                  <a:pt x="48603" y="336670"/>
                </a:lnTo>
                <a:lnTo>
                  <a:pt x="71743" y="294534"/>
                </a:lnTo>
                <a:lnTo>
                  <a:pt x="252999" y="0"/>
                </a:lnTo>
                <a:lnTo>
                  <a:pt x="2261388"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 name="Google Shape;32;p5"/>
          <p:cNvSpPr/>
          <p:nvPr/>
        </p:nvSpPr>
        <p:spPr>
          <a:xfrm>
            <a:off x="3927598" y="1275277"/>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 name="Google Shape;33;p5"/>
          <p:cNvSpPr txBox="1"/>
          <p:nvPr>
            <p:ph type="ctrTitle"/>
          </p:nvPr>
        </p:nvSpPr>
        <p:spPr>
          <a:xfrm>
            <a:off x="377437" y="2836972"/>
            <a:ext cx="15188320" cy="241617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00">
                <a:solidFill>
                  <a:srgbClr val="8C000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250">
                <a:solidFill>
                  <a:schemeClr val="lt1"/>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 name="Shape 38"/>
        <p:cNvGrpSpPr/>
        <p:nvPr/>
      </p:nvGrpSpPr>
      <p:grpSpPr>
        <a:xfrm>
          <a:off x="0" y="0"/>
          <a:ext cx="0" cy="0"/>
          <a:chOff x="0" y="0"/>
          <a:chExt cx="0" cy="0"/>
        </a:xfrm>
      </p:grpSpPr>
      <p:sp>
        <p:nvSpPr>
          <p:cNvPr id="39" name="Google Shape;39;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21719" y="608485"/>
            <a:ext cx="17244561" cy="121412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6000" u="none" cap="none" strike="noStrike">
                <a:solidFill>
                  <a:srgbClr val="8C000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218461" y="3509828"/>
            <a:ext cx="10300969" cy="530161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250" u="none" cap="none" strike="noStrike">
                <a:solidFill>
                  <a:schemeClr val="lt1"/>
                </a:solidFill>
                <a:latin typeface="Lucida Sans"/>
                <a:ea typeface="Lucida Sans"/>
                <a:cs typeface="Lucida Sans"/>
                <a:sym typeface="Lucida San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8.jpg"/><Relationship Id="rId6" Type="http://schemas.openxmlformats.org/officeDocument/2006/relationships/image" Target="../media/image24.jpg"/><Relationship Id="rId7"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15.jpg"/><Relationship Id="rId6" Type="http://schemas.openxmlformats.org/officeDocument/2006/relationships/image" Target="../media/image17.jpg"/><Relationship Id="rId7"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98.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95.png"/></Relationships>
</file>

<file path=ppt/slides/_rels/slide56.xml.rels><?xml version="1.0" encoding="UTF-8" standalone="yes"?><Relationships xmlns="http://schemas.openxmlformats.org/package/2006/relationships"><Relationship Id="rId11" Type="http://schemas.openxmlformats.org/officeDocument/2006/relationships/image" Target="../media/image102.jpg"/><Relationship Id="rId10" Type="http://schemas.openxmlformats.org/officeDocument/2006/relationships/image" Target="../media/image96.png"/><Relationship Id="rId13" Type="http://schemas.openxmlformats.org/officeDocument/2006/relationships/image" Target="../media/image99.jpg"/><Relationship Id="rId12" Type="http://schemas.openxmlformats.org/officeDocument/2006/relationships/image" Target="../media/image101.gif"/><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3.png"/><Relationship Id="rId4" Type="http://schemas.openxmlformats.org/officeDocument/2006/relationships/image" Target="../media/image91.jpg"/><Relationship Id="rId9" Type="http://schemas.openxmlformats.org/officeDocument/2006/relationships/image" Target="../media/image103.jpg"/><Relationship Id="rId15" Type="http://schemas.openxmlformats.org/officeDocument/2006/relationships/image" Target="../media/image104.png"/><Relationship Id="rId14" Type="http://schemas.openxmlformats.org/officeDocument/2006/relationships/image" Target="../media/image100.jpg"/><Relationship Id="rId17" Type="http://schemas.openxmlformats.org/officeDocument/2006/relationships/image" Target="../media/image106.png"/><Relationship Id="rId16" Type="http://schemas.openxmlformats.org/officeDocument/2006/relationships/image" Target="../media/image105.png"/><Relationship Id="rId5" Type="http://schemas.openxmlformats.org/officeDocument/2006/relationships/image" Target="../media/image72.png"/><Relationship Id="rId6" Type="http://schemas.openxmlformats.org/officeDocument/2006/relationships/image" Target="../media/image92.jpg"/><Relationship Id="rId18" Type="http://schemas.openxmlformats.org/officeDocument/2006/relationships/image" Target="../media/image107.png"/><Relationship Id="rId7" Type="http://schemas.openxmlformats.org/officeDocument/2006/relationships/image" Target="../media/image97.jpg"/><Relationship Id="rId8" Type="http://schemas.openxmlformats.org/officeDocument/2006/relationships/image" Target="../media/image9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8.jp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 name="Shape 45"/>
        <p:cNvGrpSpPr/>
        <p:nvPr/>
      </p:nvGrpSpPr>
      <p:grpSpPr>
        <a:xfrm>
          <a:off x="0" y="0"/>
          <a:ext cx="0" cy="0"/>
          <a:chOff x="0" y="0"/>
          <a:chExt cx="0" cy="0"/>
        </a:xfrm>
      </p:grpSpPr>
      <p:sp>
        <p:nvSpPr>
          <p:cNvPr id="46" name="Google Shape;46;p7"/>
          <p:cNvSpPr/>
          <p:nvPr/>
        </p:nvSpPr>
        <p:spPr>
          <a:xfrm>
            <a:off x="13844381" y="3693810"/>
            <a:ext cx="4443730" cy="6593205"/>
          </a:xfrm>
          <a:custGeom>
            <a:rect b="b" l="l" r="r" t="t"/>
            <a:pathLst>
              <a:path extrusionOk="0" h="6593205" w="4443730">
                <a:moveTo>
                  <a:pt x="4443619" y="6593189"/>
                </a:moveTo>
                <a:lnTo>
                  <a:pt x="1870386" y="6593189"/>
                </a:lnTo>
                <a:lnTo>
                  <a:pt x="133436" y="4764898"/>
                </a:lnTo>
                <a:lnTo>
                  <a:pt x="102090" y="4728453"/>
                </a:lnTo>
                <a:lnTo>
                  <a:pt x="74686" y="4689382"/>
                </a:lnTo>
                <a:lnTo>
                  <a:pt x="51350" y="4648010"/>
                </a:lnTo>
                <a:lnTo>
                  <a:pt x="32204" y="4604656"/>
                </a:lnTo>
                <a:lnTo>
                  <a:pt x="17372" y="4559644"/>
                </a:lnTo>
                <a:lnTo>
                  <a:pt x="6978" y="4513295"/>
                </a:lnTo>
                <a:lnTo>
                  <a:pt x="1146" y="4465930"/>
                </a:lnTo>
                <a:lnTo>
                  <a:pt x="0" y="4417872"/>
                </a:lnTo>
                <a:lnTo>
                  <a:pt x="3605" y="4369936"/>
                </a:lnTo>
                <a:lnTo>
                  <a:pt x="11855" y="4322932"/>
                </a:lnTo>
                <a:lnTo>
                  <a:pt x="24609" y="4277176"/>
                </a:lnTo>
                <a:lnTo>
                  <a:pt x="41726" y="4232982"/>
                </a:lnTo>
                <a:lnTo>
                  <a:pt x="63067" y="4190666"/>
                </a:lnTo>
                <a:lnTo>
                  <a:pt x="88491" y="4150543"/>
                </a:lnTo>
                <a:lnTo>
                  <a:pt x="117859" y="4112927"/>
                </a:lnTo>
                <a:lnTo>
                  <a:pt x="151030" y="4078134"/>
                </a:lnTo>
                <a:lnTo>
                  <a:pt x="4443619" y="0"/>
                </a:lnTo>
                <a:lnTo>
                  <a:pt x="4443619" y="659318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 name="Google Shape;47;p7"/>
          <p:cNvSpPr/>
          <p:nvPr/>
        </p:nvSpPr>
        <p:spPr>
          <a:xfrm>
            <a:off x="0" y="0"/>
            <a:ext cx="2440940" cy="1390015"/>
          </a:xfrm>
          <a:custGeom>
            <a:rect b="b" l="l" r="r" t="t"/>
            <a:pathLst>
              <a:path extrusionOk="0" h="1390015" w="2440940">
                <a:moveTo>
                  <a:pt x="2440470" y="0"/>
                </a:moveTo>
                <a:lnTo>
                  <a:pt x="1118182" y="1256226"/>
                </a:lnTo>
                <a:lnTo>
                  <a:pt x="1081737" y="1287573"/>
                </a:lnTo>
                <a:lnTo>
                  <a:pt x="1042666" y="1314976"/>
                </a:lnTo>
                <a:lnTo>
                  <a:pt x="1001294" y="1338312"/>
                </a:lnTo>
                <a:lnTo>
                  <a:pt x="957940" y="1357458"/>
                </a:lnTo>
                <a:lnTo>
                  <a:pt x="912928" y="1372290"/>
                </a:lnTo>
                <a:lnTo>
                  <a:pt x="866579" y="1382684"/>
                </a:lnTo>
                <a:lnTo>
                  <a:pt x="819214" y="1388516"/>
                </a:lnTo>
                <a:lnTo>
                  <a:pt x="771156" y="1389663"/>
                </a:lnTo>
                <a:lnTo>
                  <a:pt x="723220" y="1386057"/>
                </a:lnTo>
                <a:lnTo>
                  <a:pt x="676216" y="1377807"/>
                </a:lnTo>
                <a:lnTo>
                  <a:pt x="630460" y="1365053"/>
                </a:lnTo>
                <a:lnTo>
                  <a:pt x="586266" y="1347936"/>
                </a:lnTo>
                <a:lnTo>
                  <a:pt x="543950" y="1326595"/>
                </a:lnTo>
                <a:lnTo>
                  <a:pt x="503827" y="1301171"/>
                </a:lnTo>
                <a:lnTo>
                  <a:pt x="466211" y="1271803"/>
                </a:lnTo>
                <a:lnTo>
                  <a:pt x="431418" y="1238632"/>
                </a:lnTo>
                <a:lnTo>
                  <a:pt x="0" y="784526"/>
                </a:lnTo>
                <a:lnTo>
                  <a:pt x="0" y="0"/>
                </a:lnTo>
                <a:lnTo>
                  <a:pt x="2440470" y="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 name="Google Shape;48;p7"/>
          <p:cNvSpPr/>
          <p:nvPr/>
        </p:nvSpPr>
        <p:spPr>
          <a:xfrm>
            <a:off x="12254384" y="9108953"/>
            <a:ext cx="2757805" cy="1178560"/>
          </a:xfrm>
          <a:custGeom>
            <a:rect b="b" l="l" r="r" t="t"/>
            <a:pathLst>
              <a:path extrusionOk="0" h="1178559" w="2757805">
                <a:moveTo>
                  <a:pt x="2757427" y="1178045"/>
                </a:moveTo>
                <a:lnTo>
                  <a:pt x="0" y="1178045"/>
                </a:lnTo>
                <a:lnTo>
                  <a:pt x="1099541" y="133435"/>
                </a:lnTo>
                <a:lnTo>
                  <a:pt x="1135987" y="102090"/>
                </a:lnTo>
                <a:lnTo>
                  <a:pt x="1175057" y="74686"/>
                </a:lnTo>
                <a:lnTo>
                  <a:pt x="1216430" y="51350"/>
                </a:lnTo>
                <a:lnTo>
                  <a:pt x="1259783" y="32204"/>
                </a:lnTo>
                <a:lnTo>
                  <a:pt x="1304795" y="17372"/>
                </a:lnTo>
                <a:lnTo>
                  <a:pt x="1351145" y="6978"/>
                </a:lnTo>
                <a:lnTo>
                  <a:pt x="1398509" y="1146"/>
                </a:lnTo>
                <a:lnTo>
                  <a:pt x="1446567" y="0"/>
                </a:lnTo>
                <a:lnTo>
                  <a:pt x="1494504" y="3605"/>
                </a:lnTo>
                <a:lnTo>
                  <a:pt x="1541508" y="11855"/>
                </a:lnTo>
                <a:lnTo>
                  <a:pt x="1587264" y="24608"/>
                </a:lnTo>
                <a:lnTo>
                  <a:pt x="1631458" y="41726"/>
                </a:lnTo>
                <a:lnTo>
                  <a:pt x="1673774" y="63066"/>
                </a:lnTo>
                <a:lnTo>
                  <a:pt x="1713897" y="88491"/>
                </a:lnTo>
                <a:lnTo>
                  <a:pt x="1746452" y="113907"/>
                </a:lnTo>
                <a:lnTo>
                  <a:pt x="2757427" y="1178045"/>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 name="Google Shape;49;p7"/>
          <p:cNvSpPr/>
          <p:nvPr/>
        </p:nvSpPr>
        <p:spPr>
          <a:xfrm>
            <a:off x="12784532" y="0"/>
            <a:ext cx="5503545" cy="5825490"/>
          </a:xfrm>
          <a:custGeom>
            <a:rect b="b" l="l" r="r" t="t"/>
            <a:pathLst>
              <a:path extrusionOk="0" h="5825490" w="5503544">
                <a:moveTo>
                  <a:pt x="5503467" y="3029309"/>
                </a:moveTo>
                <a:lnTo>
                  <a:pt x="2701337" y="5691446"/>
                </a:lnTo>
                <a:lnTo>
                  <a:pt x="2664891" y="5722793"/>
                </a:lnTo>
                <a:lnTo>
                  <a:pt x="2625821" y="5750196"/>
                </a:lnTo>
                <a:lnTo>
                  <a:pt x="2584448" y="5773533"/>
                </a:lnTo>
                <a:lnTo>
                  <a:pt x="2541095" y="5792679"/>
                </a:lnTo>
                <a:lnTo>
                  <a:pt x="2496083" y="5807511"/>
                </a:lnTo>
                <a:lnTo>
                  <a:pt x="2449733" y="5817904"/>
                </a:lnTo>
                <a:lnTo>
                  <a:pt x="2402368" y="5823736"/>
                </a:lnTo>
                <a:lnTo>
                  <a:pt x="2354310" y="5824883"/>
                </a:lnTo>
                <a:lnTo>
                  <a:pt x="2306374" y="5821277"/>
                </a:lnTo>
                <a:lnTo>
                  <a:pt x="2259370" y="5813027"/>
                </a:lnTo>
                <a:lnTo>
                  <a:pt x="2213614" y="5800274"/>
                </a:lnTo>
                <a:lnTo>
                  <a:pt x="2169420" y="5783157"/>
                </a:lnTo>
                <a:lnTo>
                  <a:pt x="2127105" y="5761816"/>
                </a:lnTo>
                <a:lnTo>
                  <a:pt x="2086981" y="5736392"/>
                </a:lnTo>
                <a:lnTo>
                  <a:pt x="2049366" y="5707024"/>
                </a:lnTo>
                <a:lnTo>
                  <a:pt x="2014572" y="5673852"/>
                </a:lnTo>
                <a:lnTo>
                  <a:pt x="133436" y="3693793"/>
                </a:lnTo>
                <a:lnTo>
                  <a:pt x="102090" y="3657347"/>
                </a:lnTo>
                <a:lnTo>
                  <a:pt x="74686" y="3618277"/>
                </a:lnTo>
                <a:lnTo>
                  <a:pt x="51350" y="3576905"/>
                </a:lnTo>
                <a:lnTo>
                  <a:pt x="32204" y="3533551"/>
                </a:lnTo>
                <a:lnTo>
                  <a:pt x="17372" y="3488539"/>
                </a:lnTo>
                <a:lnTo>
                  <a:pt x="6978" y="3442190"/>
                </a:lnTo>
                <a:lnTo>
                  <a:pt x="1146" y="3394825"/>
                </a:lnTo>
                <a:lnTo>
                  <a:pt x="0" y="3346767"/>
                </a:lnTo>
                <a:lnTo>
                  <a:pt x="3605" y="3298831"/>
                </a:lnTo>
                <a:lnTo>
                  <a:pt x="11855" y="3251827"/>
                </a:lnTo>
                <a:lnTo>
                  <a:pt x="24608" y="3206071"/>
                </a:lnTo>
                <a:lnTo>
                  <a:pt x="41725" y="3161877"/>
                </a:lnTo>
                <a:lnTo>
                  <a:pt x="63066" y="3119561"/>
                </a:lnTo>
                <a:lnTo>
                  <a:pt x="88491" y="3079438"/>
                </a:lnTo>
                <a:lnTo>
                  <a:pt x="117859" y="3041822"/>
                </a:lnTo>
                <a:lnTo>
                  <a:pt x="151030" y="3007029"/>
                </a:lnTo>
                <a:lnTo>
                  <a:pt x="3316188" y="0"/>
                </a:lnTo>
                <a:lnTo>
                  <a:pt x="5503467" y="0"/>
                </a:lnTo>
                <a:lnTo>
                  <a:pt x="5503467" y="3029309"/>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0" name="Google Shape;50;p7"/>
          <p:cNvGrpSpPr/>
          <p:nvPr/>
        </p:nvGrpSpPr>
        <p:grpSpPr>
          <a:xfrm>
            <a:off x="3133597" y="1389957"/>
            <a:ext cx="639128" cy="621941"/>
            <a:chOff x="3133597" y="1389957"/>
            <a:chExt cx="639128" cy="621941"/>
          </a:xfrm>
        </p:grpSpPr>
        <p:sp>
          <p:nvSpPr>
            <p:cNvPr id="51" name="Google Shape;51;p7"/>
            <p:cNvSpPr/>
            <p:nvPr/>
          </p:nvSpPr>
          <p:spPr>
            <a:xfrm>
              <a:off x="3133597" y="1389957"/>
              <a:ext cx="593725" cy="585470"/>
            </a:xfrm>
            <a:custGeom>
              <a:rect b="b" l="l" r="r" t="t"/>
              <a:pathLst>
                <a:path extrusionOk="0" h="585469" w="593725">
                  <a:moveTo>
                    <a:pt x="593233" y="145293"/>
                  </a:moveTo>
                  <a:lnTo>
                    <a:pt x="176004" y="584857"/>
                  </a:lnTo>
                  <a:lnTo>
                    <a:pt x="0" y="0"/>
                  </a:lnTo>
                  <a:lnTo>
                    <a:pt x="593233" y="145293"/>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 name="Google Shape;52;p7"/>
            <p:cNvSpPr/>
            <p:nvPr/>
          </p:nvSpPr>
          <p:spPr>
            <a:xfrm>
              <a:off x="3350450" y="1595339"/>
              <a:ext cx="422275" cy="416559"/>
            </a:xfrm>
            <a:custGeom>
              <a:rect b="b" l="l" r="r" t="t"/>
              <a:pathLst>
                <a:path extrusionOk="0" h="416560" w="422275">
                  <a:moveTo>
                    <a:pt x="422046" y="103366"/>
                  </a:moveTo>
                  <a:lnTo>
                    <a:pt x="125215" y="416087"/>
                  </a:lnTo>
                  <a:lnTo>
                    <a:pt x="0" y="0"/>
                  </a:lnTo>
                  <a:lnTo>
                    <a:pt x="422046" y="103366"/>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3" name="Google Shape;53;p7"/>
          <p:cNvSpPr/>
          <p:nvPr/>
        </p:nvSpPr>
        <p:spPr>
          <a:xfrm>
            <a:off x="11287223" y="0"/>
            <a:ext cx="4028440" cy="1810385"/>
          </a:xfrm>
          <a:custGeom>
            <a:rect b="b" l="l" r="r" t="t"/>
            <a:pathLst>
              <a:path extrusionOk="0" h="1810385" w="4028440">
                <a:moveTo>
                  <a:pt x="4028084" y="0"/>
                </a:moveTo>
                <a:lnTo>
                  <a:pt x="2263091" y="1676815"/>
                </a:lnTo>
                <a:lnTo>
                  <a:pt x="2226645" y="1708161"/>
                </a:lnTo>
                <a:lnTo>
                  <a:pt x="2187575" y="1735565"/>
                </a:lnTo>
                <a:lnTo>
                  <a:pt x="2146203" y="1758901"/>
                </a:lnTo>
                <a:lnTo>
                  <a:pt x="2102849" y="1778047"/>
                </a:lnTo>
                <a:lnTo>
                  <a:pt x="2057837" y="1792879"/>
                </a:lnTo>
                <a:lnTo>
                  <a:pt x="2011488" y="1803273"/>
                </a:lnTo>
                <a:lnTo>
                  <a:pt x="1964123" y="1809105"/>
                </a:lnTo>
                <a:lnTo>
                  <a:pt x="1916065" y="1810251"/>
                </a:lnTo>
                <a:lnTo>
                  <a:pt x="1868129" y="1806645"/>
                </a:lnTo>
                <a:lnTo>
                  <a:pt x="1821125" y="1798396"/>
                </a:lnTo>
                <a:lnTo>
                  <a:pt x="1775369" y="1785642"/>
                </a:lnTo>
                <a:lnTo>
                  <a:pt x="1731175" y="1768525"/>
                </a:lnTo>
                <a:lnTo>
                  <a:pt x="1688859" y="1747184"/>
                </a:lnTo>
                <a:lnTo>
                  <a:pt x="1648735" y="1721760"/>
                </a:lnTo>
                <a:lnTo>
                  <a:pt x="1611119" y="1692392"/>
                </a:lnTo>
                <a:lnTo>
                  <a:pt x="1576327" y="1659220"/>
                </a:lnTo>
                <a:lnTo>
                  <a:pt x="0" y="0"/>
                </a:lnTo>
                <a:lnTo>
                  <a:pt x="4028084"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4" name="Google Shape;54;p7"/>
          <p:cNvGrpSpPr/>
          <p:nvPr/>
        </p:nvGrpSpPr>
        <p:grpSpPr>
          <a:xfrm>
            <a:off x="0" y="6467154"/>
            <a:ext cx="2343149" cy="3820160"/>
            <a:chOff x="0" y="6467154"/>
            <a:chExt cx="2343149" cy="3820160"/>
          </a:xfrm>
        </p:grpSpPr>
        <p:sp>
          <p:nvSpPr>
            <p:cNvPr id="55" name="Google Shape;55;p7"/>
            <p:cNvSpPr/>
            <p:nvPr/>
          </p:nvSpPr>
          <p:spPr>
            <a:xfrm>
              <a:off x="0" y="6467154"/>
              <a:ext cx="1933575" cy="3820160"/>
            </a:xfrm>
            <a:custGeom>
              <a:rect b="b" l="l" r="r" t="t"/>
              <a:pathLst>
                <a:path extrusionOk="0" h="3820159" w="1933575">
                  <a:moveTo>
                    <a:pt x="1782065" y="2577881"/>
                  </a:moveTo>
                  <a:lnTo>
                    <a:pt x="474790" y="3819845"/>
                  </a:lnTo>
                  <a:lnTo>
                    <a:pt x="0" y="3819845"/>
                  </a:lnTo>
                  <a:lnTo>
                    <a:pt x="0" y="0"/>
                  </a:lnTo>
                  <a:lnTo>
                    <a:pt x="1828538" y="1924695"/>
                  </a:lnTo>
                  <a:lnTo>
                    <a:pt x="1858408" y="1966633"/>
                  </a:lnTo>
                  <a:lnTo>
                    <a:pt x="1881745" y="2008005"/>
                  </a:lnTo>
                  <a:lnTo>
                    <a:pt x="1900891" y="2051359"/>
                  </a:lnTo>
                  <a:lnTo>
                    <a:pt x="1915723" y="2096371"/>
                  </a:lnTo>
                  <a:lnTo>
                    <a:pt x="1926117" y="2142720"/>
                  </a:lnTo>
                  <a:lnTo>
                    <a:pt x="1931949" y="2190084"/>
                  </a:lnTo>
                  <a:lnTo>
                    <a:pt x="1933096" y="2238143"/>
                  </a:lnTo>
                  <a:lnTo>
                    <a:pt x="1929490" y="2286079"/>
                  </a:lnTo>
                  <a:lnTo>
                    <a:pt x="1921240" y="2333083"/>
                  </a:lnTo>
                  <a:lnTo>
                    <a:pt x="1908487" y="2378839"/>
                  </a:lnTo>
                  <a:lnTo>
                    <a:pt x="1891370" y="2423033"/>
                  </a:lnTo>
                  <a:lnTo>
                    <a:pt x="1870029" y="2465349"/>
                  </a:lnTo>
                  <a:lnTo>
                    <a:pt x="1844604" y="2505472"/>
                  </a:lnTo>
                  <a:lnTo>
                    <a:pt x="1815236" y="2543088"/>
                  </a:lnTo>
                  <a:lnTo>
                    <a:pt x="1782065" y="2577881"/>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 name="Google Shape;56;p7"/>
            <p:cNvPicPr preferRelativeResize="0"/>
            <p:nvPr/>
          </p:nvPicPr>
          <p:blipFill rotWithShape="1">
            <a:blip r:embed="rId3">
              <a:alphaModFix/>
            </a:blip>
            <a:srcRect b="0" l="0" r="0" t="0"/>
            <a:stretch/>
          </p:blipFill>
          <p:spPr>
            <a:xfrm>
              <a:off x="0" y="6818287"/>
              <a:ext cx="2343149" cy="3390899"/>
            </a:xfrm>
            <a:prstGeom prst="rect">
              <a:avLst/>
            </a:prstGeom>
            <a:noFill/>
            <a:ln>
              <a:noFill/>
            </a:ln>
          </p:spPr>
        </p:pic>
      </p:grpSp>
      <p:sp>
        <p:nvSpPr>
          <p:cNvPr id="57" name="Google Shape;57;p7"/>
          <p:cNvSpPr txBox="1"/>
          <p:nvPr>
            <p:ph type="title"/>
          </p:nvPr>
        </p:nvSpPr>
        <p:spPr>
          <a:xfrm>
            <a:off x="2343150" y="3214000"/>
            <a:ext cx="9616800" cy="3004500"/>
          </a:xfrm>
          <a:prstGeom prst="rect">
            <a:avLst/>
          </a:prstGeom>
          <a:noFill/>
          <a:ln>
            <a:noFill/>
          </a:ln>
        </p:spPr>
        <p:txBody>
          <a:bodyPr anchorCtr="0" anchor="t" bIns="0" lIns="0" spcFirstLastPara="1" rIns="0" wrap="square" tIns="12050">
            <a:spAutoFit/>
          </a:bodyPr>
          <a:lstStyle/>
          <a:p>
            <a:pPr indent="-1811655" lvl="0" marL="1823720" marR="5080" rtl="0" algn="l">
              <a:lnSpc>
                <a:spcPct val="115999"/>
              </a:lnSpc>
              <a:spcBef>
                <a:spcPts val="0"/>
              </a:spcBef>
              <a:spcAft>
                <a:spcPts val="0"/>
              </a:spcAft>
              <a:buNone/>
            </a:pPr>
            <a:r>
              <a:rPr b="0" lang="en-US" sz="9000">
                <a:solidFill>
                  <a:srgbClr val="000000"/>
                </a:solidFill>
                <a:latin typeface="Arial Black"/>
                <a:ea typeface="Arial Black"/>
                <a:cs typeface="Arial Black"/>
                <a:sym typeface="Arial Black"/>
              </a:rPr>
              <a:t>EXAMINATION </a:t>
            </a:r>
            <a:r>
              <a:rPr b="0" lang="en-US" sz="9000">
                <a:latin typeface="Arial Black"/>
                <a:ea typeface="Arial Black"/>
                <a:cs typeface="Arial Black"/>
                <a:sym typeface="Arial Black"/>
              </a:rPr>
              <a:t>SYSTEM</a:t>
            </a:r>
            <a:endParaRPr sz="9000">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 name="Shape 173"/>
        <p:cNvGrpSpPr/>
        <p:nvPr/>
      </p:nvGrpSpPr>
      <p:grpSpPr>
        <a:xfrm>
          <a:off x="0" y="0"/>
          <a:ext cx="0" cy="0"/>
          <a:chOff x="0" y="0"/>
          <a:chExt cx="0" cy="0"/>
        </a:xfrm>
      </p:grpSpPr>
      <p:sp>
        <p:nvSpPr>
          <p:cNvPr id="174" name="Google Shape;174;p16"/>
          <p:cNvSpPr/>
          <p:nvPr/>
        </p:nvSpPr>
        <p:spPr>
          <a:xfrm>
            <a:off x="4612192" y="1933103"/>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5" name="Google Shape;175;p16"/>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 name="Google Shape;176;p16"/>
          <p:cNvSpPr/>
          <p:nvPr/>
        </p:nvSpPr>
        <p:spPr>
          <a:xfrm>
            <a:off x="16096608" y="0"/>
            <a:ext cx="2192020"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 name="Google Shape;177;p16"/>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8" name="Google Shape;178;p16"/>
          <p:cNvPicPr preferRelativeResize="0"/>
          <p:nvPr/>
        </p:nvPicPr>
        <p:blipFill rotWithShape="1">
          <a:blip r:embed="rId3">
            <a:alphaModFix/>
          </a:blip>
          <a:srcRect b="0" l="0" r="0" t="0"/>
          <a:stretch/>
        </p:blipFill>
        <p:spPr>
          <a:xfrm>
            <a:off x="1444560" y="2612666"/>
            <a:ext cx="3187497" cy="2065821"/>
          </a:xfrm>
          <a:prstGeom prst="rect">
            <a:avLst/>
          </a:prstGeom>
          <a:noFill/>
          <a:ln>
            <a:noFill/>
          </a:ln>
        </p:spPr>
      </p:pic>
      <p:pic>
        <p:nvPicPr>
          <p:cNvPr id="179" name="Google Shape;179;p16"/>
          <p:cNvPicPr preferRelativeResize="0"/>
          <p:nvPr/>
        </p:nvPicPr>
        <p:blipFill rotWithShape="1">
          <a:blip r:embed="rId4">
            <a:alphaModFix/>
          </a:blip>
          <a:srcRect b="0" l="0" r="0" t="0"/>
          <a:stretch/>
        </p:blipFill>
        <p:spPr>
          <a:xfrm>
            <a:off x="12541401" y="2612666"/>
            <a:ext cx="3187497" cy="2065821"/>
          </a:xfrm>
          <a:prstGeom prst="rect">
            <a:avLst/>
          </a:prstGeom>
          <a:noFill/>
          <a:ln>
            <a:noFill/>
          </a:ln>
        </p:spPr>
      </p:pic>
      <p:pic>
        <p:nvPicPr>
          <p:cNvPr id="180" name="Google Shape;180;p16"/>
          <p:cNvPicPr preferRelativeResize="0"/>
          <p:nvPr/>
        </p:nvPicPr>
        <p:blipFill rotWithShape="1">
          <a:blip r:embed="rId5">
            <a:alphaModFix/>
          </a:blip>
          <a:srcRect b="0" l="0" r="0" t="0"/>
          <a:stretch/>
        </p:blipFill>
        <p:spPr>
          <a:xfrm>
            <a:off x="4636059" y="6345051"/>
            <a:ext cx="3187497" cy="2065821"/>
          </a:xfrm>
          <a:prstGeom prst="rect">
            <a:avLst/>
          </a:prstGeom>
          <a:noFill/>
          <a:ln>
            <a:noFill/>
          </a:ln>
        </p:spPr>
      </p:pic>
      <p:pic>
        <p:nvPicPr>
          <p:cNvPr id="181" name="Google Shape;181;p16"/>
          <p:cNvPicPr preferRelativeResize="0"/>
          <p:nvPr/>
        </p:nvPicPr>
        <p:blipFill rotWithShape="1">
          <a:blip r:embed="rId6">
            <a:alphaModFix/>
          </a:blip>
          <a:srcRect b="0" l="0" r="0" t="0"/>
          <a:stretch/>
        </p:blipFill>
        <p:spPr>
          <a:xfrm>
            <a:off x="10440827" y="6345051"/>
            <a:ext cx="3187497" cy="2065821"/>
          </a:xfrm>
          <a:prstGeom prst="rect">
            <a:avLst/>
          </a:prstGeom>
          <a:noFill/>
          <a:ln>
            <a:noFill/>
          </a:ln>
        </p:spPr>
      </p:pic>
      <p:sp>
        <p:nvSpPr>
          <p:cNvPr id="182" name="Google Shape;182;p16"/>
          <p:cNvSpPr/>
          <p:nvPr/>
        </p:nvSpPr>
        <p:spPr>
          <a:xfrm>
            <a:off x="351242" y="2547465"/>
            <a:ext cx="661035" cy="661035"/>
          </a:xfrm>
          <a:custGeom>
            <a:rect b="b" l="l" r="r" t="t"/>
            <a:pathLst>
              <a:path extrusionOk="0" h="661035" w="661035">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 name="Google Shape;183;p16"/>
          <p:cNvSpPr/>
          <p:nvPr/>
        </p:nvSpPr>
        <p:spPr>
          <a:xfrm>
            <a:off x="6482757" y="2547465"/>
            <a:ext cx="661035" cy="661035"/>
          </a:xfrm>
          <a:custGeom>
            <a:rect b="b" l="l" r="r" t="t"/>
            <a:pathLst>
              <a:path extrusionOk="0" h="661035" w="661034">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 name="Google Shape;184;p16"/>
          <p:cNvSpPr/>
          <p:nvPr/>
        </p:nvSpPr>
        <p:spPr>
          <a:xfrm>
            <a:off x="3716891" y="6279850"/>
            <a:ext cx="661035" cy="661035"/>
          </a:xfrm>
          <a:custGeom>
            <a:rect b="b" l="l" r="r" t="t"/>
            <a:pathLst>
              <a:path extrusionOk="0" h="661034" w="661035">
                <a:moveTo>
                  <a:pt x="330306" y="660613"/>
                </a:moveTo>
                <a:lnTo>
                  <a:pt x="281496" y="657032"/>
                </a:lnTo>
                <a:lnTo>
                  <a:pt x="234909" y="646628"/>
                </a:lnTo>
                <a:lnTo>
                  <a:pt x="191057" y="629914"/>
                </a:lnTo>
                <a:lnTo>
                  <a:pt x="150451" y="607399"/>
                </a:lnTo>
                <a:lnTo>
                  <a:pt x="113601" y="579594"/>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5"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5" y="547012"/>
                </a:lnTo>
                <a:lnTo>
                  <a:pt x="547012" y="579594"/>
                </a:lnTo>
                <a:lnTo>
                  <a:pt x="510162" y="607399"/>
                </a:lnTo>
                <a:lnTo>
                  <a:pt x="469555" y="629914"/>
                </a:lnTo>
                <a:lnTo>
                  <a:pt x="425703" y="646628"/>
                </a:lnTo>
                <a:lnTo>
                  <a:pt x="379117" y="657032"/>
                </a:lnTo>
                <a:lnTo>
                  <a:pt x="330306" y="660613"/>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 name="Google Shape;185;p16"/>
          <p:cNvSpPr/>
          <p:nvPr/>
        </p:nvSpPr>
        <p:spPr>
          <a:xfrm>
            <a:off x="9505367" y="6345051"/>
            <a:ext cx="661035" cy="661035"/>
          </a:xfrm>
          <a:custGeom>
            <a:rect b="b" l="l" r="r" t="t"/>
            <a:pathLst>
              <a:path extrusionOk="0" h="661034" w="661034">
                <a:moveTo>
                  <a:pt x="330306" y="660613"/>
                </a:moveTo>
                <a:lnTo>
                  <a:pt x="281496" y="657032"/>
                </a:lnTo>
                <a:lnTo>
                  <a:pt x="234909" y="646628"/>
                </a:lnTo>
                <a:lnTo>
                  <a:pt x="191057" y="629914"/>
                </a:lnTo>
                <a:lnTo>
                  <a:pt x="150451" y="607399"/>
                </a:lnTo>
                <a:lnTo>
                  <a:pt x="113601" y="579594"/>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4"/>
                </a:lnTo>
                <a:lnTo>
                  <a:pt x="510162" y="607399"/>
                </a:lnTo>
                <a:lnTo>
                  <a:pt x="469555" y="629914"/>
                </a:lnTo>
                <a:lnTo>
                  <a:pt x="425703" y="646628"/>
                </a:lnTo>
                <a:lnTo>
                  <a:pt x="379117" y="657032"/>
                </a:lnTo>
                <a:lnTo>
                  <a:pt x="330306" y="660613"/>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6" name="Google Shape;186;p16"/>
          <p:cNvSpPr/>
          <p:nvPr/>
        </p:nvSpPr>
        <p:spPr>
          <a:xfrm>
            <a:off x="11375962" y="2612665"/>
            <a:ext cx="661035" cy="661035"/>
          </a:xfrm>
          <a:custGeom>
            <a:rect b="b" l="l" r="r" t="t"/>
            <a:pathLst>
              <a:path extrusionOk="0" h="661035" w="661034">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7" name="Google Shape;187;p16"/>
          <p:cNvPicPr preferRelativeResize="0"/>
          <p:nvPr/>
        </p:nvPicPr>
        <p:blipFill rotWithShape="1">
          <a:blip r:embed="rId7">
            <a:alphaModFix/>
          </a:blip>
          <a:srcRect b="0" l="0" r="0" t="0"/>
          <a:stretch/>
        </p:blipFill>
        <p:spPr>
          <a:xfrm>
            <a:off x="7249328" y="2612666"/>
            <a:ext cx="3187497" cy="2065821"/>
          </a:xfrm>
          <a:prstGeom prst="rect">
            <a:avLst/>
          </a:prstGeom>
          <a:noFill/>
          <a:ln>
            <a:noFill/>
          </a:ln>
        </p:spPr>
      </p:pic>
      <p:sp>
        <p:nvSpPr>
          <p:cNvPr id="188" name="Google Shape;188;p16"/>
          <p:cNvSpPr txBox="1"/>
          <p:nvPr>
            <p:ph type="title"/>
          </p:nvPr>
        </p:nvSpPr>
        <p:spPr>
          <a:xfrm>
            <a:off x="3289892" y="491442"/>
            <a:ext cx="11708130" cy="1000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400"/>
              <a:t>DATABASE IMPLEMENTATION</a:t>
            </a:r>
            <a:endParaRPr sz="6400"/>
          </a:p>
        </p:txBody>
      </p:sp>
      <p:sp>
        <p:nvSpPr>
          <p:cNvPr id="189" name="Google Shape;189;p16"/>
          <p:cNvSpPr txBox="1"/>
          <p:nvPr/>
        </p:nvSpPr>
        <p:spPr>
          <a:xfrm>
            <a:off x="529101" y="2522027"/>
            <a:ext cx="259715"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1</a:t>
            </a:r>
            <a:endParaRPr sz="3500">
              <a:latin typeface="Arial Black"/>
              <a:ea typeface="Arial Black"/>
              <a:cs typeface="Arial Black"/>
              <a:sym typeface="Arial Black"/>
            </a:endParaRPr>
          </a:p>
        </p:txBody>
      </p:sp>
      <p:sp>
        <p:nvSpPr>
          <p:cNvPr id="190" name="Google Shape;190;p16"/>
          <p:cNvSpPr txBox="1"/>
          <p:nvPr/>
        </p:nvSpPr>
        <p:spPr>
          <a:xfrm>
            <a:off x="6660615" y="2522027"/>
            <a:ext cx="273685"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2</a:t>
            </a:r>
            <a:endParaRPr sz="3500">
              <a:latin typeface="Arial Black"/>
              <a:ea typeface="Arial Black"/>
              <a:cs typeface="Arial Black"/>
              <a:sym typeface="Arial Black"/>
            </a:endParaRPr>
          </a:p>
        </p:txBody>
      </p:sp>
      <p:sp>
        <p:nvSpPr>
          <p:cNvPr id="191" name="Google Shape;191;p16"/>
          <p:cNvSpPr txBox="1"/>
          <p:nvPr/>
        </p:nvSpPr>
        <p:spPr>
          <a:xfrm>
            <a:off x="3894750" y="6319613"/>
            <a:ext cx="302260"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4</a:t>
            </a:r>
            <a:endParaRPr sz="3500">
              <a:latin typeface="Arial Black"/>
              <a:ea typeface="Arial Black"/>
              <a:cs typeface="Arial Black"/>
              <a:sym typeface="Arial Black"/>
            </a:endParaRPr>
          </a:p>
        </p:txBody>
      </p:sp>
      <p:sp>
        <p:nvSpPr>
          <p:cNvPr id="192" name="Google Shape;192;p16"/>
          <p:cNvSpPr txBox="1"/>
          <p:nvPr/>
        </p:nvSpPr>
        <p:spPr>
          <a:xfrm>
            <a:off x="9683227" y="6384813"/>
            <a:ext cx="293370"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5</a:t>
            </a:r>
            <a:endParaRPr sz="3500">
              <a:latin typeface="Arial Black"/>
              <a:ea typeface="Arial Black"/>
              <a:cs typeface="Arial Black"/>
              <a:sym typeface="Arial Black"/>
            </a:endParaRPr>
          </a:p>
        </p:txBody>
      </p:sp>
      <p:sp>
        <p:nvSpPr>
          <p:cNvPr id="193" name="Google Shape;193;p16"/>
          <p:cNvSpPr txBox="1"/>
          <p:nvPr/>
        </p:nvSpPr>
        <p:spPr>
          <a:xfrm>
            <a:off x="11553822" y="2652428"/>
            <a:ext cx="288290"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3</a:t>
            </a:r>
            <a:endParaRPr sz="3500">
              <a:latin typeface="Arial Black"/>
              <a:ea typeface="Arial Black"/>
              <a:cs typeface="Arial Black"/>
              <a:sym typeface="Arial Black"/>
            </a:endParaRPr>
          </a:p>
        </p:txBody>
      </p:sp>
      <p:sp>
        <p:nvSpPr>
          <p:cNvPr id="194" name="Google Shape;194;p16"/>
          <p:cNvSpPr txBox="1"/>
          <p:nvPr/>
        </p:nvSpPr>
        <p:spPr>
          <a:xfrm>
            <a:off x="1754400" y="4894442"/>
            <a:ext cx="2571900" cy="935400"/>
          </a:xfrm>
          <a:prstGeom prst="rect">
            <a:avLst/>
          </a:prstGeom>
          <a:noFill/>
          <a:ln>
            <a:noFill/>
          </a:ln>
        </p:spPr>
        <p:txBody>
          <a:bodyPr anchorCtr="0" anchor="t" bIns="0" lIns="0" spcFirstLastPara="1" rIns="0" wrap="square" tIns="66675">
            <a:spAutoFit/>
          </a:bodyPr>
          <a:lstStyle/>
          <a:p>
            <a:pPr indent="0" lvl="0" marL="12700" marR="5080" rtl="0" algn="l">
              <a:lnSpc>
                <a:spcPct val="98947"/>
              </a:lnSpc>
              <a:spcBef>
                <a:spcPts val="0"/>
              </a:spcBef>
              <a:spcAft>
                <a:spcPts val="0"/>
              </a:spcAft>
              <a:buNone/>
            </a:pPr>
            <a:r>
              <a:rPr lang="en-US" sz="1900">
                <a:latin typeface="Arial Black"/>
                <a:ea typeface="Arial Black"/>
                <a:cs typeface="Arial Black"/>
                <a:sym typeface="Arial Black"/>
              </a:rPr>
              <a:t>Technology Microsoft SQL Server</a:t>
            </a:r>
            <a:endParaRPr sz="1900">
              <a:latin typeface="Arial Black"/>
              <a:ea typeface="Arial Black"/>
              <a:cs typeface="Arial Black"/>
              <a:sym typeface="Arial Black"/>
            </a:endParaRPr>
          </a:p>
        </p:txBody>
      </p:sp>
      <p:sp>
        <p:nvSpPr>
          <p:cNvPr id="195" name="Google Shape;195;p16"/>
          <p:cNvSpPr txBox="1"/>
          <p:nvPr/>
        </p:nvSpPr>
        <p:spPr>
          <a:xfrm>
            <a:off x="7093500" y="4833975"/>
            <a:ext cx="3892500" cy="1224900"/>
          </a:xfrm>
          <a:prstGeom prst="rect">
            <a:avLst/>
          </a:prstGeom>
          <a:noFill/>
          <a:ln>
            <a:noFill/>
          </a:ln>
        </p:spPr>
        <p:txBody>
          <a:bodyPr anchorCtr="0" anchor="t" bIns="0" lIns="0" spcFirstLastPara="1" rIns="0" wrap="square" tIns="66675">
            <a:spAutoFit/>
          </a:bodyPr>
          <a:lstStyle/>
          <a:p>
            <a:pPr indent="0" lvl="0" marL="12700" marR="5080" rtl="0" algn="l">
              <a:lnSpc>
                <a:spcPct val="98947"/>
              </a:lnSpc>
              <a:spcBef>
                <a:spcPts val="0"/>
              </a:spcBef>
              <a:spcAft>
                <a:spcPts val="0"/>
              </a:spcAft>
              <a:buNone/>
            </a:pPr>
            <a:r>
              <a:rPr lang="en-US" sz="1900">
                <a:latin typeface="Arial Black"/>
                <a:ea typeface="Arial Black"/>
                <a:cs typeface="Arial Black"/>
                <a:sym typeface="Arial Black"/>
              </a:rPr>
              <a:t>Data Types Describe the data types used for different fields (e.g., INT,VARCHAR, DATE).</a:t>
            </a:r>
            <a:endParaRPr sz="1900">
              <a:latin typeface="Arial Black"/>
              <a:ea typeface="Arial Black"/>
              <a:cs typeface="Arial Black"/>
              <a:sym typeface="Arial Black"/>
            </a:endParaRPr>
          </a:p>
        </p:txBody>
      </p:sp>
      <p:sp>
        <p:nvSpPr>
          <p:cNvPr id="196" name="Google Shape;196;p16"/>
          <p:cNvSpPr txBox="1"/>
          <p:nvPr/>
        </p:nvSpPr>
        <p:spPr>
          <a:xfrm>
            <a:off x="12376500" y="4864400"/>
            <a:ext cx="4527300" cy="909000"/>
          </a:xfrm>
          <a:prstGeom prst="rect">
            <a:avLst/>
          </a:prstGeom>
          <a:noFill/>
          <a:ln>
            <a:noFill/>
          </a:ln>
        </p:spPr>
        <p:txBody>
          <a:bodyPr anchorCtr="0" anchor="t" bIns="0" lIns="0" spcFirstLastPara="1" rIns="0" wrap="square" tIns="625">
            <a:spAutoFit/>
          </a:bodyPr>
          <a:lstStyle/>
          <a:p>
            <a:pPr indent="0" lvl="0" marL="228600" marR="220978" rtl="0" algn="l">
              <a:lnSpc>
                <a:spcPct val="105300"/>
              </a:lnSpc>
              <a:spcBef>
                <a:spcPts val="0"/>
              </a:spcBef>
              <a:spcAft>
                <a:spcPts val="0"/>
              </a:spcAft>
              <a:buNone/>
            </a:pPr>
            <a:r>
              <a:rPr lang="en-US" sz="1900">
                <a:latin typeface="Arial Black"/>
                <a:ea typeface="Arial Black"/>
                <a:cs typeface="Arial Black"/>
                <a:sym typeface="Arial Black"/>
              </a:rPr>
              <a:t>Schema Diagram Outline</a:t>
            </a:r>
            <a:endParaRPr sz="1900">
              <a:latin typeface="Arial Black"/>
              <a:ea typeface="Arial Black"/>
              <a:cs typeface="Arial Black"/>
              <a:sym typeface="Arial Black"/>
            </a:endParaRPr>
          </a:p>
          <a:p>
            <a:pPr indent="0" lvl="0" marL="228600" marR="220979" rtl="0" algn="l">
              <a:lnSpc>
                <a:spcPct val="105300"/>
              </a:lnSpc>
              <a:spcBef>
                <a:spcPts val="0"/>
              </a:spcBef>
              <a:spcAft>
                <a:spcPts val="0"/>
              </a:spcAft>
              <a:buNone/>
            </a:pPr>
            <a:r>
              <a:rPr lang="en-US" sz="1900">
                <a:latin typeface="Arial Black"/>
                <a:ea typeface="Arial Black"/>
                <a:cs typeface="Arial Black"/>
                <a:sym typeface="Arial Black"/>
              </a:rPr>
              <a:t>the schema design,</a:t>
            </a:r>
            <a:endParaRPr sz="1900">
              <a:latin typeface="Arial Black"/>
              <a:ea typeface="Arial Black"/>
              <a:cs typeface="Arial Black"/>
              <a:sym typeface="Arial Black"/>
            </a:endParaRPr>
          </a:p>
          <a:p>
            <a:pPr indent="-868044" lvl="0" marL="880110" marR="5080" rtl="0" algn="l">
              <a:lnSpc>
                <a:spcPct val="131600"/>
              </a:lnSpc>
              <a:spcBef>
                <a:spcPts val="0"/>
              </a:spcBef>
              <a:spcAft>
                <a:spcPts val="0"/>
              </a:spcAft>
              <a:buNone/>
            </a:pPr>
            <a:r>
              <a:rPr lang="en-US" sz="1900">
                <a:latin typeface="Arial Black"/>
                <a:ea typeface="Arial Black"/>
                <a:cs typeface="Arial Black"/>
                <a:sym typeface="Arial Black"/>
              </a:rPr>
              <a:t>   including tables, relationships)</a:t>
            </a:r>
            <a:endParaRPr sz="1900">
              <a:latin typeface="Arial Black"/>
              <a:ea typeface="Arial Black"/>
              <a:cs typeface="Arial Black"/>
              <a:sym typeface="Arial Black"/>
            </a:endParaRPr>
          </a:p>
        </p:txBody>
      </p:sp>
      <p:sp>
        <p:nvSpPr>
          <p:cNvPr id="197" name="Google Shape;197;p16"/>
          <p:cNvSpPr txBox="1"/>
          <p:nvPr/>
        </p:nvSpPr>
        <p:spPr>
          <a:xfrm>
            <a:off x="4761535" y="8530120"/>
            <a:ext cx="3442200" cy="933900"/>
          </a:xfrm>
          <a:prstGeom prst="rect">
            <a:avLst/>
          </a:prstGeom>
          <a:noFill/>
          <a:ln>
            <a:noFill/>
          </a:ln>
        </p:spPr>
        <p:txBody>
          <a:bodyPr anchorCtr="0" anchor="t" bIns="0" lIns="0" spcFirstLastPara="1" rIns="0" wrap="square" tIns="67300">
            <a:spAutoFit/>
          </a:bodyPr>
          <a:lstStyle/>
          <a:p>
            <a:pPr indent="0" lvl="0" marL="12700" marR="5080" rtl="0" algn="l">
              <a:lnSpc>
                <a:spcPct val="98421"/>
              </a:lnSpc>
              <a:spcBef>
                <a:spcPts val="0"/>
              </a:spcBef>
              <a:spcAft>
                <a:spcPts val="0"/>
              </a:spcAft>
              <a:buNone/>
            </a:pPr>
            <a:r>
              <a:rPr lang="en-US" sz="1900">
                <a:latin typeface="Arial Black"/>
                <a:ea typeface="Arial Black"/>
                <a:cs typeface="Arial Black"/>
                <a:sym typeface="Arial Black"/>
              </a:rPr>
              <a:t>Security Encrypted Database Objects </a:t>
            </a:r>
            <a:endParaRPr sz="1900">
              <a:latin typeface="Arial Black"/>
              <a:ea typeface="Arial Black"/>
              <a:cs typeface="Arial Black"/>
              <a:sym typeface="Arial Black"/>
            </a:endParaRPr>
          </a:p>
          <a:p>
            <a:pPr indent="0" lvl="0" marL="0" rtl="0" algn="l">
              <a:lnSpc>
                <a:spcPct val="99210"/>
              </a:lnSpc>
              <a:spcBef>
                <a:spcPts val="0"/>
              </a:spcBef>
              <a:spcAft>
                <a:spcPts val="0"/>
              </a:spcAft>
              <a:buNone/>
            </a:pPr>
            <a:r>
              <a:t/>
            </a:r>
            <a:endParaRPr sz="1900">
              <a:latin typeface="Arial Black"/>
              <a:ea typeface="Arial Black"/>
              <a:cs typeface="Arial Black"/>
              <a:sym typeface="Arial Black"/>
            </a:endParaRPr>
          </a:p>
        </p:txBody>
      </p:sp>
      <p:sp>
        <p:nvSpPr>
          <p:cNvPr id="198" name="Google Shape;198;p16"/>
          <p:cNvSpPr txBox="1"/>
          <p:nvPr/>
        </p:nvSpPr>
        <p:spPr>
          <a:xfrm>
            <a:off x="10876300" y="8634900"/>
            <a:ext cx="2571900" cy="646200"/>
          </a:xfrm>
          <a:prstGeom prst="rect">
            <a:avLst/>
          </a:prstGeom>
          <a:noFill/>
          <a:ln>
            <a:noFill/>
          </a:ln>
        </p:spPr>
        <p:txBody>
          <a:bodyPr anchorCtr="0" anchor="t" bIns="0" lIns="0" spcFirstLastPara="1" rIns="0" wrap="square" tIns="66675">
            <a:spAutoFit/>
          </a:bodyPr>
          <a:lstStyle/>
          <a:p>
            <a:pPr indent="-367030" lvl="0" marL="379095" marR="5080" rtl="0" algn="l">
              <a:lnSpc>
                <a:spcPct val="98947"/>
              </a:lnSpc>
              <a:spcBef>
                <a:spcPts val="0"/>
              </a:spcBef>
              <a:spcAft>
                <a:spcPts val="0"/>
              </a:spcAft>
              <a:buNone/>
            </a:pPr>
            <a:r>
              <a:rPr lang="en-US" sz="1900">
                <a:latin typeface="Arial Black"/>
                <a:ea typeface="Arial Black"/>
                <a:cs typeface="Arial Black"/>
                <a:sym typeface="Arial Black"/>
              </a:rPr>
              <a:t>Backup &amp;Recovery Daily Backup</a:t>
            </a:r>
            <a:endParaRPr sz="1900">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grpSp>
        <p:nvGrpSpPr>
          <p:cNvPr id="203" name="Google Shape;203;p17"/>
          <p:cNvGrpSpPr/>
          <p:nvPr/>
        </p:nvGrpSpPr>
        <p:grpSpPr>
          <a:xfrm>
            <a:off x="0" y="0"/>
            <a:ext cx="18125099" cy="10287000"/>
            <a:chOff x="0" y="0"/>
            <a:chExt cx="18125099" cy="10287000"/>
          </a:xfrm>
        </p:grpSpPr>
        <p:sp>
          <p:nvSpPr>
            <p:cNvPr id="204" name="Google Shape;204;p17"/>
            <p:cNvSpPr/>
            <p:nvPr/>
          </p:nvSpPr>
          <p:spPr>
            <a:xfrm>
              <a:off x="6248694" y="769758"/>
              <a:ext cx="11876405" cy="9075420"/>
            </a:xfrm>
            <a:custGeom>
              <a:rect b="b" l="l" r="r" t="t"/>
              <a:pathLst>
                <a:path extrusionOk="0" h="9075420" w="11876405">
                  <a:moveTo>
                    <a:pt x="11400041" y="9075220"/>
                  </a:moveTo>
                  <a:lnTo>
                    <a:pt x="485775" y="9075220"/>
                  </a:lnTo>
                  <a:lnTo>
                    <a:pt x="437762" y="9072843"/>
                  </a:lnTo>
                  <a:lnTo>
                    <a:pt x="390562" y="9065799"/>
                  </a:lnTo>
                  <a:lnTo>
                    <a:pt x="344494" y="9054222"/>
                  </a:lnTo>
                  <a:lnTo>
                    <a:pt x="299877" y="9038242"/>
                  </a:lnTo>
                  <a:lnTo>
                    <a:pt x="257028" y="9017992"/>
                  </a:lnTo>
                  <a:lnTo>
                    <a:pt x="216266" y="8993604"/>
                  </a:lnTo>
                  <a:lnTo>
                    <a:pt x="177911" y="8965209"/>
                  </a:lnTo>
                  <a:lnTo>
                    <a:pt x="142280" y="8932939"/>
                  </a:lnTo>
                  <a:lnTo>
                    <a:pt x="110011" y="8897308"/>
                  </a:lnTo>
                  <a:lnTo>
                    <a:pt x="81616" y="8858953"/>
                  </a:lnTo>
                  <a:lnTo>
                    <a:pt x="57227" y="8818192"/>
                  </a:lnTo>
                  <a:lnTo>
                    <a:pt x="36977" y="8775343"/>
                  </a:lnTo>
                  <a:lnTo>
                    <a:pt x="20997" y="8730725"/>
                  </a:lnTo>
                  <a:lnTo>
                    <a:pt x="9420" y="8684658"/>
                  </a:lnTo>
                  <a:lnTo>
                    <a:pt x="2377" y="8637458"/>
                  </a:lnTo>
                  <a:lnTo>
                    <a:pt x="0" y="8589445"/>
                  </a:lnTo>
                  <a:lnTo>
                    <a:pt x="0" y="485775"/>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11400041" y="0"/>
                  </a:lnTo>
                  <a:lnTo>
                    <a:pt x="11448054" y="2377"/>
                  </a:lnTo>
                  <a:lnTo>
                    <a:pt x="11495253" y="9420"/>
                  </a:lnTo>
                  <a:lnTo>
                    <a:pt x="11541321" y="20997"/>
                  </a:lnTo>
                  <a:lnTo>
                    <a:pt x="11585939" y="36977"/>
                  </a:lnTo>
                  <a:lnTo>
                    <a:pt x="11628788" y="57227"/>
                  </a:lnTo>
                  <a:lnTo>
                    <a:pt x="11669549" y="81615"/>
                  </a:lnTo>
                  <a:lnTo>
                    <a:pt x="11707905" y="110010"/>
                  </a:lnTo>
                  <a:lnTo>
                    <a:pt x="11743536" y="142280"/>
                  </a:lnTo>
                  <a:lnTo>
                    <a:pt x="11775806" y="177911"/>
                  </a:lnTo>
                  <a:lnTo>
                    <a:pt x="11804201" y="216266"/>
                  </a:lnTo>
                  <a:lnTo>
                    <a:pt x="11828589" y="257028"/>
                  </a:lnTo>
                  <a:lnTo>
                    <a:pt x="11848839" y="299876"/>
                  </a:lnTo>
                  <a:lnTo>
                    <a:pt x="11864819" y="344494"/>
                  </a:lnTo>
                  <a:lnTo>
                    <a:pt x="11875776" y="388095"/>
                  </a:lnTo>
                  <a:lnTo>
                    <a:pt x="11875776" y="8687124"/>
                  </a:lnTo>
                  <a:lnTo>
                    <a:pt x="11864819" y="8730725"/>
                  </a:lnTo>
                  <a:lnTo>
                    <a:pt x="11848839" y="8775343"/>
                  </a:lnTo>
                  <a:lnTo>
                    <a:pt x="11828589" y="8818192"/>
                  </a:lnTo>
                  <a:lnTo>
                    <a:pt x="11804201" y="8858953"/>
                  </a:lnTo>
                  <a:lnTo>
                    <a:pt x="11775806" y="8897308"/>
                  </a:lnTo>
                  <a:lnTo>
                    <a:pt x="11743536" y="8932939"/>
                  </a:lnTo>
                  <a:lnTo>
                    <a:pt x="11707905" y="8965209"/>
                  </a:lnTo>
                  <a:lnTo>
                    <a:pt x="11669549" y="8993604"/>
                  </a:lnTo>
                  <a:lnTo>
                    <a:pt x="11628788" y="9017992"/>
                  </a:lnTo>
                  <a:lnTo>
                    <a:pt x="11585939" y="9038242"/>
                  </a:lnTo>
                  <a:lnTo>
                    <a:pt x="11541321" y="9054222"/>
                  </a:lnTo>
                  <a:lnTo>
                    <a:pt x="11495253" y="9065799"/>
                  </a:lnTo>
                  <a:lnTo>
                    <a:pt x="11448054" y="9072843"/>
                  </a:lnTo>
                  <a:lnTo>
                    <a:pt x="11400041" y="907522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 name="Google Shape;205;p17"/>
            <p:cNvSpPr/>
            <p:nvPr/>
          </p:nvSpPr>
          <p:spPr>
            <a:xfrm>
              <a:off x="0" y="0"/>
              <a:ext cx="6245225" cy="10287000"/>
            </a:xfrm>
            <a:custGeom>
              <a:rect b="b" l="l" r="r" t="t"/>
              <a:pathLst>
                <a:path extrusionOk="0" h="10287000" w="6245225">
                  <a:moveTo>
                    <a:pt x="6129932" y="5312684"/>
                  </a:moveTo>
                  <a:lnTo>
                    <a:pt x="1918903" y="10287000"/>
                  </a:lnTo>
                  <a:lnTo>
                    <a:pt x="0" y="10287000"/>
                  </a:lnTo>
                  <a:lnTo>
                    <a:pt x="0" y="0"/>
                  </a:lnTo>
                  <a:lnTo>
                    <a:pt x="601539" y="0"/>
                  </a:lnTo>
                  <a:lnTo>
                    <a:pt x="6110728" y="4663828"/>
                  </a:lnTo>
                  <a:lnTo>
                    <a:pt x="6139624" y="4696762"/>
                  </a:lnTo>
                  <a:lnTo>
                    <a:pt x="6167304" y="4735364"/>
                  </a:lnTo>
                  <a:lnTo>
                    <a:pt x="6191033" y="4776389"/>
                  </a:lnTo>
                  <a:lnTo>
                    <a:pt x="6210653" y="4819530"/>
                  </a:lnTo>
                  <a:lnTo>
                    <a:pt x="6226006" y="4864481"/>
                  </a:lnTo>
                  <a:lnTo>
                    <a:pt x="6236934" y="4910936"/>
                  </a:lnTo>
                  <a:lnTo>
                    <a:pt x="6243280" y="4958587"/>
                  </a:lnTo>
                  <a:lnTo>
                    <a:pt x="6244886" y="5006632"/>
                  </a:lnTo>
                  <a:lnTo>
                    <a:pt x="6241776" y="5054252"/>
                  </a:lnTo>
                  <a:lnTo>
                    <a:pt x="6234053" y="5101121"/>
                  </a:lnTo>
                  <a:lnTo>
                    <a:pt x="6221823" y="5146908"/>
                  </a:lnTo>
                  <a:lnTo>
                    <a:pt x="6205191" y="5191287"/>
                  </a:lnTo>
                  <a:lnTo>
                    <a:pt x="6184261" y="5233928"/>
                  </a:lnTo>
                  <a:lnTo>
                    <a:pt x="6159140" y="5274503"/>
                  </a:lnTo>
                  <a:lnTo>
                    <a:pt x="6129932" y="531268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6" name="Google Shape;206;p17"/>
          <p:cNvSpPr txBox="1"/>
          <p:nvPr>
            <p:ph type="title"/>
          </p:nvPr>
        </p:nvSpPr>
        <p:spPr>
          <a:xfrm>
            <a:off x="85080" y="3759239"/>
            <a:ext cx="5319395" cy="2787650"/>
          </a:xfrm>
          <a:prstGeom prst="rect">
            <a:avLst/>
          </a:prstGeom>
          <a:noFill/>
          <a:ln>
            <a:noFill/>
          </a:ln>
        </p:spPr>
        <p:txBody>
          <a:bodyPr anchorCtr="0" anchor="t" bIns="0" lIns="0" spcFirstLastPara="1" rIns="0" wrap="square" tIns="12050">
            <a:spAutoFit/>
          </a:bodyPr>
          <a:lstStyle/>
          <a:p>
            <a:pPr indent="-255904" lvl="0" marL="267970" marR="5080" rtl="0" algn="l">
              <a:lnSpc>
                <a:spcPct val="116199"/>
              </a:lnSpc>
              <a:spcBef>
                <a:spcPts val="0"/>
              </a:spcBef>
              <a:spcAft>
                <a:spcPts val="0"/>
              </a:spcAft>
              <a:buNone/>
            </a:pPr>
            <a:r>
              <a:rPr lang="en-US" sz="7800"/>
              <a:t>DATABASE DIAGRAM</a:t>
            </a:r>
            <a:endParaRPr sz="7800"/>
          </a:p>
        </p:txBody>
      </p:sp>
      <p:pic>
        <p:nvPicPr>
          <p:cNvPr id="207" name="Google Shape;207;p17" title="WhatsApp Image 2025-11-08 at 17.07.00.jpeg"/>
          <p:cNvPicPr preferRelativeResize="0"/>
          <p:nvPr/>
        </p:nvPicPr>
        <p:blipFill>
          <a:blip r:embed="rId3">
            <a:alphaModFix/>
          </a:blip>
          <a:stretch>
            <a:fillRect/>
          </a:stretch>
        </p:blipFill>
        <p:spPr>
          <a:xfrm>
            <a:off x="6666575" y="1023700"/>
            <a:ext cx="11078451" cy="8614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12699" y="1165573"/>
            <a:ext cx="7091680" cy="10769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900" u="sng">
                <a:latin typeface="Times New Roman"/>
                <a:ea typeface="Times New Roman"/>
                <a:cs typeface="Times New Roman"/>
                <a:sym typeface="Times New Roman"/>
              </a:rPr>
              <a:t>	</a:t>
            </a:r>
            <a:r>
              <a:rPr lang="en-US" sz="6900" u="sng"/>
              <a:t>DATA FILL	</a:t>
            </a:r>
            <a:endParaRPr sz="6900">
              <a:latin typeface="Times New Roman"/>
              <a:ea typeface="Times New Roman"/>
              <a:cs typeface="Times New Roman"/>
              <a:sym typeface="Times New Roman"/>
            </a:endParaRPr>
          </a:p>
        </p:txBody>
      </p:sp>
      <p:pic>
        <p:nvPicPr>
          <p:cNvPr id="213" name="Google Shape;213;p18"/>
          <p:cNvPicPr preferRelativeResize="0"/>
          <p:nvPr/>
        </p:nvPicPr>
        <p:blipFill rotWithShape="1">
          <a:blip r:embed="rId3">
            <a:alphaModFix/>
          </a:blip>
          <a:srcRect b="0" l="0" r="0" t="0"/>
          <a:stretch/>
        </p:blipFill>
        <p:spPr>
          <a:xfrm>
            <a:off x="920571" y="4543331"/>
            <a:ext cx="209550" cy="209549"/>
          </a:xfrm>
          <a:prstGeom prst="rect">
            <a:avLst/>
          </a:prstGeom>
          <a:noFill/>
          <a:ln>
            <a:noFill/>
          </a:ln>
        </p:spPr>
      </p:pic>
      <p:sp>
        <p:nvSpPr>
          <p:cNvPr id="214" name="Google Shape;214;p18"/>
          <p:cNvSpPr txBox="1"/>
          <p:nvPr/>
        </p:nvSpPr>
        <p:spPr>
          <a:xfrm>
            <a:off x="451117" y="4235356"/>
            <a:ext cx="7815600" cy="1746900"/>
          </a:xfrm>
          <a:prstGeom prst="rect">
            <a:avLst/>
          </a:prstGeom>
          <a:noFill/>
          <a:ln>
            <a:noFill/>
          </a:ln>
        </p:spPr>
        <p:txBody>
          <a:bodyPr anchorCtr="0" anchor="t" bIns="0" lIns="0" spcFirstLastPara="1" rIns="0" wrap="square" tIns="12700">
            <a:spAutoFit/>
          </a:bodyPr>
          <a:lstStyle/>
          <a:p>
            <a:pPr indent="0" lvl="0" marL="0" marR="1372235" rtl="0" algn="ctr">
              <a:lnSpc>
                <a:spcPct val="100000"/>
              </a:lnSpc>
              <a:spcBef>
                <a:spcPts val="0"/>
              </a:spcBef>
              <a:spcAft>
                <a:spcPts val="0"/>
              </a:spcAft>
              <a:buNone/>
            </a:pPr>
            <a:r>
              <a:rPr b="1" lang="en-US" sz="4800">
                <a:solidFill>
                  <a:srgbClr val="2A2A2A"/>
                </a:solidFill>
                <a:latin typeface="Trebuchet MS"/>
                <a:ea typeface="Trebuchet MS"/>
                <a:cs typeface="Trebuchet MS"/>
                <a:sym typeface="Trebuchet MS"/>
              </a:rPr>
              <a:t>AI-Generated</a:t>
            </a:r>
            <a:endParaRPr sz="4800">
              <a:latin typeface="Trebuchet MS"/>
              <a:ea typeface="Trebuchet MS"/>
              <a:cs typeface="Trebuchet MS"/>
              <a:sym typeface="Trebuchet MS"/>
            </a:endParaRPr>
          </a:p>
          <a:p>
            <a:pPr indent="0" lvl="0" marL="12700" rtl="0" algn="l">
              <a:lnSpc>
                <a:spcPct val="100000"/>
              </a:lnSpc>
              <a:spcBef>
                <a:spcPts val="4040"/>
              </a:spcBef>
              <a:spcAft>
                <a:spcPts val="0"/>
              </a:spcAft>
              <a:buNone/>
            </a:pPr>
            <a:r>
              <a:rPr b="1" lang="en-US" sz="3100">
                <a:solidFill>
                  <a:srgbClr val="2A2A2A"/>
                </a:solidFill>
                <a:latin typeface="Trebuchet MS"/>
                <a:ea typeface="Trebuchet MS"/>
                <a:cs typeface="Trebuchet MS"/>
                <a:sym typeface="Trebuchet MS"/>
              </a:rPr>
              <a:t>(</a:t>
            </a:r>
            <a:r>
              <a:rPr b="1" lang="en-US" sz="3100">
                <a:solidFill>
                  <a:srgbClr val="2A2A2A"/>
                </a:solidFill>
                <a:latin typeface="Trebuchet MS"/>
                <a:ea typeface="Trebuchet MS"/>
                <a:cs typeface="Trebuchet MS"/>
                <a:sym typeface="Trebuchet MS"/>
              </a:rPr>
              <a:t>Cloudera</a:t>
            </a:r>
            <a:r>
              <a:rPr b="1" lang="en-US" sz="3100">
                <a:solidFill>
                  <a:srgbClr val="2A2A2A"/>
                </a:solidFill>
                <a:latin typeface="Trebuchet MS"/>
                <a:ea typeface="Trebuchet MS"/>
                <a:cs typeface="Trebuchet MS"/>
                <a:sym typeface="Trebuchet MS"/>
              </a:rPr>
              <a:t>- Gemini -Perplexity - GPT)</a:t>
            </a:r>
            <a:endParaRPr sz="3100">
              <a:latin typeface="Trebuchet MS"/>
              <a:ea typeface="Trebuchet MS"/>
              <a:cs typeface="Trebuchet MS"/>
              <a:sym typeface="Trebuchet MS"/>
            </a:endParaRPr>
          </a:p>
        </p:txBody>
      </p:sp>
      <p:sp>
        <p:nvSpPr>
          <p:cNvPr id="215" name="Google Shape;215;p18"/>
          <p:cNvSpPr/>
          <p:nvPr/>
        </p:nvSpPr>
        <p:spPr>
          <a:xfrm>
            <a:off x="0" y="6911634"/>
            <a:ext cx="3987800" cy="3375660"/>
          </a:xfrm>
          <a:custGeom>
            <a:rect b="b" l="l" r="r" t="t"/>
            <a:pathLst>
              <a:path extrusionOk="0" h="3375659" w="3987800">
                <a:moveTo>
                  <a:pt x="3987179" y="3375364"/>
                </a:moveTo>
                <a:lnTo>
                  <a:pt x="0" y="3375364"/>
                </a:lnTo>
                <a:lnTo>
                  <a:pt x="0" y="0"/>
                </a:lnTo>
                <a:lnTo>
                  <a:pt x="3987179" y="337536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16" name="Google Shape;216;p18"/>
          <p:cNvPicPr preferRelativeResize="0"/>
          <p:nvPr/>
        </p:nvPicPr>
        <p:blipFill>
          <a:blip r:embed="rId4">
            <a:alphaModFix/>
          </a:blip>
          <a:stretch>
            <a:fillRect/>
          </a:stretch>
        </p:blipFill>
        <p:spPr>
          <a:xfrm>
            <a:off x="8469075" y="762838"/>
            <a:ext cx="9716475" cy="876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0" name="Shape 220"/>
        <p:cNvGrpSpPr/>
        <p:nvPr/>
      </p:nvGrpSpPr>
      <p:grpSpPr>
        <a:xfrm>
          <a:off x="0" y="0"/>
          <a:ext cx="0" cy="0"/>
          <a:chOff x="0" y="0"/>
          <a:chExt cx="0" cy="0"/>
        </a:xfrm>
      </p:grpSpPr>
      <p:grpSp>
        <p:nvGrpSpPr>
          <p:cNvPr id="221" name="Google Shape;221;p19"/>
          <p:cNvGrpSpPr/>
          <p:nvPr/>
        </p:nvGrpSpPr>
        <p:grpSpPr>
          <a:xfrm>
            <a:off x="0" y="0"/>
            <a:ext cx="17947239" cy="10287000"/>
            <a:chOff x="0" y="0"/>
            <a:chExt cx="17947239" cy="10287000"/>
          </a:xfrm>
        </p:grpSpPr>
        <p:sp>
          <p:nvSpPr>
            <p:cNvPr id="222" name="Google Shape;222;p19"/>
            <p:cNvSpPr/>
            <p:nvPr/>
          </p:nvSpPr>
          <p:spPr>
            <a:xfrm>
              <a:off x="6061309" y="1355501"/>
              <a:ext cx="11885930" cy="8256905"/>
            </a:xfrm>
            <a:custGeom>
              <a:rect b="b" l="l" r="r" t="t"/>
              <a:pathLst>
                <a:path extrusionOk="0" h="8256905" w="11885930">
                  <a:moveTo>
                    <a:pt x="11400040" y="8256638"/>
                  </a:moveTo>
                  <a:lnTo>
                    <a:pt x="485775" y="8256638"/>
                  </a:lnTo>
                  <a:lnTo>
                    <a:pt x="437762" y="8254261"/>
                  </a:lnTo>
                  <a:lnTo>
                    <a:pt x="390562" y="8247218"/>
                  </a:lnTo>
                  <a:lnTo>
                    <a:pt x="344494" y="8235640"/>
                  </a:lnTo>
                  <a:lnTo>
                    <a:pt x="299876" y="8219661"/>
                  </a:lnTo>
                  <a:lnTo>
                    <a:pt x="257028" y="8199411"/>
                  </a:lnTo>
                  <a:lnTo>
                    <a:pt x="216266" y="8175022"/>
                  </a:lnTo>
                  <a:lnTo>
                    <a:pt x="177911" y="8146627"/>
                  </a:lnTo>
                  <a:lnTo>
                    <a:pt x="142280" y="8114358"/>
                  </a:lnTo>
                  <a:lnTo>
                    <a:pt x="110010" y="8078727"/>
                  </a:lnTo>
                  <a:lnTo>
                    <a:pt x="81615" y="8040371"/>
                  </a:lnTo>
                  <a:lnTo>
                    <a:pt x="57227" y="7999610"/>
                  </a:lnTo>
                  <a:lnTo>
                    <a:pt x="36977" y="7956761"/>
                  </a:lnTo>
                  <a:lnTo>
                    <a:pt x="20997" y="7912143"/>
                  </a:lnTo>
                  <a:lnTo>
                    <a:pt x="9420" y="7866076"/>
                  </a:lnTo>
                  <a:lnTo>
                    <a:pt x="2377" y="7818876"/>
                  </a:lnTo>
                  <a:lnTo>
                    <a:pt x="0" y="7770863"/>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11400040" y="0"/>
                  </a:lnTo>
                  <a:lnTo>
                    <a:pt x="11448053" y="2377"/>
                  </a:lnTo>
                  <a:lnTo>
                    <a:pt x="11495252" y="9420"/>
                  </a:lnTo>
                  <a:lnTo>
                    <a:pt x="11541320" y="20997"/>
                  </a:lnTo>
                  <a:lnTo>
                    <a:pt x="11585938" y="36977"/>
                  </a:lnTo>
                  <a:lnTo>
                    <a:pt x="11628786" y="57227"/>
                  </a:lnTo>
                  <a:lnTo>
                    <a:pt x="11669548" y="81615"/>
                  </a:lnTo>
                  <a:lnTo>
                    <a:pt x="11707903" y="110010"/>
                  </a:lnTo>
                  <a:lnTo>
                    <a:pt x="11743534" y="142280"/>
                  </a:lnTo>
                  <a:lnTo>
                    <a:pt x="11775804" y="177911"/>
                  </a:lnTo>
                  <a:lnTo>
                    <a:pt x="11804199" y="216266"/>
                  </a:lnTo>
                  <a:lnTo>
                    <a:pt x="11828587" y="257028"/>
                  </a:lnTo>
                  <a:lnTo>
                    <a:pt x="11848837" y="299876"/>
                  </a:lnTo>
                  <a:lnTo>
                    <a:pt x="11864817" y="344494"/>
                  </a:lnTo>
                  <a:lnTo>
                    <a:pt x="11876395" y="390562"/>
                  </a:lnTo>
                  <a:lnTo>
                    <a:pt x="11883438" y="437762"/>
                  </a:lnTo>
                  <a:lnTo>
                    <a:pt x="11885815" y="485774"/>
                  </a:lnTo>
                  <a:lnTo>
                    <a:pt x="11885815" y="7770863"/>
                  </a:lnTo>
                  <a:lnTo>
                    <a:pt x="11883438" y="7818876"/>
                  </a:lnTo>
                  <a:lnTo>
                    <a:pt x="11876395" y="7866076"/>
                  </a:lnTo>
                  <a:lnTo>
                    <a:pt x="11864817" y="7912143"/>
                  </a:lnTo>
                  <a:lnTo>
                    <a:pt x="11848837" y="7956761"/>
                  </a:lnTo>
                  <a:lnTo>
                    <a:pt x="11828587" y="7999610"/>
                  </a:lnTo>
                  <a:lnTo>
                    <a:pt x="11804199" y="8040371"/>
                  </a:lnTo>
                  <a:lnTo>
                    <a:pt x="11775804" y="8078727"/>
                  </a:lnTo>
                  <a:lnTo>
                    <a:pt x="11743534" y="8114358"/>
                  </a:lnTo>
                  <a:lnTo>
                    <a:pt x="11707903" y="8146627"/>
                  </a:lnTo>
                  <a:lnTo>
                    <a:pt x="11669548" y="8175022"/>
                  </a:lnTo>
                  <a:lnTo>
                    <a:pt x="11628786" y="8199411"/>
                  </a:lnTo>
                  <a:lnTo>
                    <a:pt x="11585938" y="8219661"/>
                  </a:lnTo>
                  <a:lnTo>
                    <a:pt x="11541320" y="8235640"/>
                  </a:lnTo>
                  <a:lnTo>
                    <a:pt x="11495252" y="8247218"/>
                  </a:lnTo>
                  <a:lnTo>
                    <a:pt x="11448053" y="8254261"/>
                  </a:lnTo>
                  <a:lnTo>
                    <a:pt x="11400040" y="8256638"/>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3" name="Google Shape;223;p19"/>
            <p:cNvSpPr/>
            <p:nvPr/>
          </p:nvSpPr>
          <p:spPr>
            <a:xfrm>
              <a:off x="0" y="0"/>
              <a:ext cx="6245225" cy="10287000"/>
            </a:xfrm>
            <a:custGeom>
              <a:rect b="b" l="l" r="r" t="t"/>
              <a:pathLst>
                <a:path extrusionOk="0" h="10287000" w="6245225">
                  <a:moveTo>
                    <a:pt x="6129932" y="5281750"/>
                  </a:moveTo>
                  <a:lnTo>
                    <a:pt x="1892715" y="10287000"/>
                  </a:lnTo>
                  <a:lnTo>
                    <a:pt x="0" y="10287000"/>
                  </a:lnTo>
                  <a:lnTo>
                    <a:pt x="0" y="0"/>
                  </a:lnTo>
                  <a:lnTo>
                    <a:pt x="638081" y="0"/>
                  </a:lnTo>
                  <a:lnTo>
                    <a:pt x="6110728" y="4632893"/>
                  </a:lnTo>
                  <a:lnTo>
                    <a:pt x="6139624" y="4665828"/>
                  </a:lnTo>
                  <a:lnTo>
                    <a:pt x="6167304" y="4704430"/>
                  </a:lnTo>
                  <a:lnTo>
                    <a:pt x="6191033" y="4745454"/>
                  </a:lnTo>
                  <a:lnTo>
                    <a:pt x="6210653" y="4788596"/>
                  </a:lnTo>
                  <a:lnTo>
                    <a:pt x="6226006" y="4833547"/>
                  </a:lnTo>
                  <a:lnTo>
                    <a:pt x="6236934" y="4880001"/>
                  </a:lnTo>
                  <a:lnTo>
                    <a:pt x="6243280" y="4927652"/>
                  </a:lnTo>
                  <a:lnTo>
                    <a:pt x="6244886" y="4975697"/>
                  </a:lnTo>
                  <a:lnTo>
                    <a:pt x="6241776" y="5023318"/>
                  </a:lnTo>
                  <a:lnTo>
                    <a:pt x="6234053" y="5070186"/>
                  </a:lnTo>
                  <a:lnTo>
                    <a:pt x="6221823" y="5115974"/>
                  </a:lnTo>
                  <a:lnTo>
                    <a:pt x="6205191" y="5160352"/>
                  </a:lnTo>
                  <a:lnTo>
                    <a:pt x="6184261" y="5202993"/>
                  </a:lnTo>
                  <a:lnTo>
                    <a:pt x="6159140" y="5243568"/>
                  </a:lnTo>
                  <a:lnTo>
                    <a:pt x="6129932" y="528175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4" name="Google Shape;224;p19"/>
          <p:cNvSpPr txBox="1"/>
          <p:nvPr>
            <p:ph type="title"/>
          </p:nvPr>
        </p:nvSpPr>
        <p:spPr>
          <a:xfrm>
            <a:off x="7218450" y="1548050"/>
            <a:ext cx="9430500" cy="7245300"/>
          </a:xfrm>
          <a:prstGeom prst="rect">
            <a:avLst/>
          </a:prstGeom>
          <a:noFill/>
          <a:ln>
            <a:noFill/>
          </a:ln>
        </p:spPr>
        <p:txBody>
          <a:bodyPr anchorCtr="0" anchor="t" bIns="0" lIns="0" spcFirstLastPara="1" rIns="0" wrap="square" tIns="11425">
            <a:spAutoFit/>
          </a:bodyPr>
          <a:lstStyle/>
          <a:p>
            <a:pPr indent="0" lvl="0" marL="0" rtl="0" algn="l">
              <a:lnSpc>
                <a:spcPct val="115000"/>
              </a:lnSpc>
              <a:spcBef>
                <a:spcPts val="1200"/>
              </a:spcBef>
              <a:spcAft>
                <a:spcPts val="0"/>
              </a:spcAft>
              <a:buClr>
                <a:schemeClr val="dk1"/>
              </a:buClr>
              <a:buSzPts val="1100"/>
              <a:buFont typeface="Arial"/>
              <a:buNone/>
            </a:pPr>
            <a:r>
              <a:rPr b="0" lang="en-US" sz="3300">
                <a:solidFill>
                  <a:schemeClr val="lt1"/>
                </a:solidFill>
                <a:latin typeface="Arial"/>
                <a:ea typeface="Arial"/>
                <a:cs typeface="Arial"/>
                <a:sym typeface="Arial"/>
              </a:rPr>
              <a:t>We used a </a:t>
            </a:r>
            <a:r>
              <a:rPr lang="en-US" sz="3300">
                <a:solidFill>
                  <a:schemeClr val="lt1"/>
                </a:solidFill>
                <a:latin typeface="Arial"/>
                <a:ea typeface="Arial"/>
                <a:cs typeface="Arial"/>
                <a:sym typeface="Arial"/>
              </a:rPr>
              <a:t>Galaxy Schema</a:t>
            </a:r>
            <a:r>
              <a:rPr b="0" lang="en-US" sz="3300">
                <a:solidFill>
                  <a:schemeClr val="lt1"/>
                </a:solidFill>
                <a:latin typeface="Arial"/>
                <a:ea typeface="Arial"/>
                <a:cs typeface="Arial"/>
                <a:sym typeface="Arial"/>
              </a:rPr>
              <a:t> for our data model, which is like using more than one main table. For example, we have one fact table for </a:t>
            </a:r>
            <a:r>
              <a:rPr lang="en-US" sz="3300">
                <a:solidFill>
                  <a:schemeClr val="lt1"/>
                </a:solidFill>
                <a:latin typeface="Arial"/>
                <a:ea typeface="Arial"/>
                <a:cs typeface="Arial"/>
                <a:sym typeface="Arial"/>
              </a:rPr>
              <a:t>exam scores</a:t>
            </a:r>
            <a:r>
              <a:rPr b="0" lang="en-US" sz="3300">
                <a:solidFill>
                  <a:schemeClr val="lt1"/>
                </a:solidFill>
                <a:latin typeface="Arial"/>
                <a:ea typeface="Arial"/>
                <a:cs typeface="Arial"/>
                <a:sym typeface="Arial"/>
              </a:rPr>
              <a:t> and another for </a:t>
            </a:r>
            <a:r>
              <a:rPr lang="en-US" sz="3300">
                <a:solidFill>
                  <a:schemeClr val="lt1"/>
                </a:solidFill>
                <a:latin typeface="Arial"/>
                <a:ea typeface="Arial"/>
                <a:cs typeface="Arial"/>
                <a:sym typeface="Arial"/>
              </a:rPr>
              <a:t>student enrollment</a:t>
            </a:r>
            <a:r>
              <a:rPr b="0" lang="en-US" sz="3300">
                <a:solidFill>
                  <a:schemeClr val="lt1"/>
                </a:solidFill>
                <a:latin typeface="Arial"/>
                <a:ea typeface="Arial"/>
                <a:cs typeface="Arial"/>
                <a:sym typeface="Arial"/>
              </a:rPr>
              <a:t>.</a:t>
            </a:r>
            <a:endParaRPr b="0" sz="3300">
              <a:solidFill>
                <a:schemeClr val="lt1"/>
              </a:solidFill>
              <a:latin typeface="Arial"/>
              <a:ea typeface="Arial"/>
              <a:cs typeface="Arial"/>
              <a:sym typeface="Arial"/>
            </a:endParaRPr>
          </a:p>
          <a:p>
            <a:pPr indent="0" lvl="0" marL="0" rtl="0" algn="l">
              <a:lnSpc>
                <a:spcPct val="115000"/>
              </a:lnSpc>
              <a:spcBef>
                <a:spcPts val="1200"/>
              </a:spcBef>
              <a:spcAft>
                <a:spcPts val="0"/>
              </a:spcAft>
              <a:buSzPts val="1100"/>
              <a:buNone/>
            </a:pPr>
            <a:r>
              <a:rPr b="0" lang="en-US" sz="3300">
                <a:solidFill>
                  <a:schemeClr val="lt1"/>
                </a:solidFill>
                <a:latin typeface="Arial"/>
                <a:ea typeface="Arial"/>
                <a:cs typeface="Arial"/>
                <a:sym typeface="Arial"/>
              </a:rPr>
              <a:t>Both of these main tables connect to the </a:t>
            </a:r>
            <a:r>
              <a:rPr b="0" i="1" lang="en-US" sz="3300">
                <a:solidFill>
                  <a:schemeClr val="lt1"/>
                </a:solidFill>
                <a:latin typeface="Arial"/>
                <a:ea typeface="Arial"/>
                <a:cs typeface="Arial"/>
                <a:sym typeface="Arial"/>
              </a:rPr>
              <a:t>same</a:t>
            </a:r>
            <a:r>
              <a:rPr b="0" lang="en-US" sz="3300">
                <a:solidFill>
                  <a:schemeClr val="lt1"/>
                </a:solidFill>
                <a:latin typeface="Arial"/>
                <a:ea typeface="Arial"/>
                <a:cs typeface="Arial"/>
                <a:sym typeface="Arial"/>
              </a:rPr>
              <a:t> helper tables (like </a:t>
            </a:r>
            <a:r>
              <a:rPr b="0" lang="en-US" sz="3300">
                <a:solidFill>
                  <a:schemeClr val="lt1"/>
                </a:solidFill>
                <a:latin typeface="Roboto Mono"/>
                <a:ea typeface="Roboto Mono"/>
                <a:cs typeface="Roboto Mono"/>
                <a:sym typeface="Roboto Mono"/>
              </a:rPr>
              <a:t>DIM_Student</a:t>
            </a:r>
            <a:r>
              <a:rPr b="0" lang="en-US" sz="3300">
                <a:solidFill>
                  <a:schemeClr val="lt1"/>
                </a:solidFill>
                <a:latin typeface="Arial"/>
                <a:ea typeface="Arial"/>
                <a:cs typeface="Arial"/>
                <a:sym typeface="Arial"/>
              </a:rPr>
              <a:t> and </a:t>
            </a:r>
            <a:r>
              <a:rPr b="0" lang="en-US" sz="3300">
                <a:solidFill>
                  <a:schemeClr val="lt1"/>
                </a:solidFill>
                <a:latin typeface="Roboto Mono"/>
                <a:ea typeface="Roboto Mono"/>
                <a:cs typeface="Roboto Mono"/>
                <a:sym typeface="Roboto Mono"/>
              </a:rPr>
              <a:t>DIM_Course</a:t>
            </a:r>
            <a:r>
              <a:rPr b="0" lang="en-US" sz="3300">
                <a:solidFill>
                  <a:schemeClr val="lt1"/>
                </a:solidFill>
                <a:latin typeface="Arial"/>
                <a:ea typeface="Arial"/>
                <a:cs typeface="Arial"/>
                <a:sym typeface="Arial"/>
              </a:rPr>
              <a:t>). </a:t>
            </a:r>
            <a:endParaRPr b="0" sz="3300">
              <a:solidFill>
                <a:schemeClr val="lt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0" lang="en-US" sz="3300">
                <a:solidFill>
                  <a:schemeClr val="lt1"/>
                </a:solidFill>
                <a:latin typeface="Arial"/>
                <a:ea typeface="Arial"/>
                <a:cs typeface="Arial"/>
                <a:sym typeface="Arial"/>
              </a:rPr>
              <a:t>This setup lets us filter all our data at once. We also added a special table just for our DAX calculations to keep things fast and easy to manage.</a:t>
            </a:r>
            <a:endParaRPr b="0" sz="3300">
              <a:solidFill>
                <a:schemeClr val="lt1"/>
              </a:solidFill>
              <a:latin typeface="Arial"/>
              <a:ea typeface="Arial"/>
              <a:cs typeface="Arial"/>
              <a:sym typeface="Arial"/>
            </a:endParaRPr>
          </a:p>
          <a:p>
            <a:pPr indent="0" lvl="0" marL="71755" rtl="0" algn="l">
              <a:lnSpc>
                <a:spcPct val="100000"/>
              </a:lnSpc>
              <a:spcBef>
                <a:spcPts val="1200"/>
              </a:spcBef>
              <a:spcAft>
                <a:spcPts val="0"/>
              </a:spcAft>
              <a:buNone/>
            </a:pPr>
            <a:r>
              <a:t/>
            </a:r>
            <a:endParaRPr sz="2250">
              <a:latin typeface="Lucida Sans"/>
              <a:ea typeface="Lucida Sans"/>
              <a:cs typeface="Lucida Sans"/>
              <a:sym typeface="Lucida Sans"/>
            </a:endParaRPr>
          </a:p>
        </p:txBody>
      </p:sp>
      <p:sp>
        <p:nvSpPr>
          <p:cNvPr id="225" name="Google Shape;225;p19"/>
          <p:cNvSpPr txBox="1"/>
          <p:nvPr/>
        </p:nvSpPr>
        <p:spPr>
          <a:xfrm>
            <a:off x="539768" y="4421559"/>
            <a:ext cx="4926330" cy="1031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600">
                <a:solidFill>
                  <a:srgbClr val="8C2A2A"/>
                </a:solidFill>
                <a:latin typeface="Trebuchet MS"/>
                <a:ea typeface="Trebuchet MS"/>
                <a:cs typeface="Trebuchet MS"/>
                <a:sym typeface="Trebuchet MS"/>
              </a:rPr>
              <a:t>Data Model</a:t>
            </a:r>
            <a:endParaRPr sz="660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9" name="Shape 229"/>
        <p:cNvGrpSpPr/>
        <p:nvPr/>
      </p:nvGrpSpPr>
      <p:grpSpPr>
        <a:xfrm>
          <a:off x="0" y="0"/>
          <a:ext cx="0" cy="0"/>
          <a:chOff x="0" y="0"/>
          <a:chExt cx="0" cy="0"/>
        </a:xfrm>
      </p:grpSpPr>
      <p:sp>
        <p:nvSpPr>
          <p:cNvPr id="230" name="Google Shape;230;p20"/>
          <p:cNvSpPr/>
          <p:nvPr/>
        </p:nvSpPr>
        <p:spPr>
          <a:xfrm>
            <a:off x="3552727" y="1654261"/>
            <a:ext cx="11877040" cy="7897495"/>
          </a:xfrm>
          <a:custGeom>
            <a:rect b="b" l="l" r="r" t="t"/>
            <a:pathLst>
              <a:path extrusionOk="0" h="7897495" w="11877040">
                <a:moveTo>
                  <a:pt x="11400039" y="7897377"/>
                </a:moveTo>
                <a:lnTo>
                  <a:pt x="485775" y="7897377"/>
                </a:lnTo>
                <a:lnTo>
                  <a:pt x="437762" y="7894999"/>
                </a:lnTo>
                <a:lnTo>
                  <a:pt x="390562" y="7887956"/>
                </a:lnTo>
                <a:lnTo>
                  <a:pt x="344494" y="7876379"/>
                </a:lnTo>
                <a:lnTo>
                  <a:pt x="299876" y="7860399"/>
                </a:lnTo>
                <a:lnTo>
                  <a:pt x="257028" y="7840149"/>
                </a:lnTo>
                <a:lnTo>
                  <a:pt x="216266" y="7815761"/>
                </a:lnTo>
                <a:lnTo>
                  <a:pt x="177911" y="7787366"/>
                </a:lnTo>
                <a:lnTo>
                  <a:pt x="142280" y="7755097"/>
                </a:lnTo>
                <a:lnTo>
                  <a:pt x="110010" y="7719466"/>
                </a:lnTo>
                <a:lnTo>
                  <a:pt x="81615" y="7681110"/>
                </a:lnTo>
                <a:lnTo>
                  <a:pt x="57227" y="7640349"/>
                </a:lnTo>
                <a:lnTo>
                  <a:pt x="36977" y="7597500"/>
                </a:lnTo>
                <a:lnTo>
                  <a:pt x="20997" y="7552882"/>
                </a:lnTo>
                <a:lnTo>
                  <a:pt x="9420" y="7506814"/>
                </a:lnTo>
                <a:lnTo>
                  <a:pt x="2377" y="7459614"/>
                </a:lnTo>
                <a:lnTo>
                  <a:pt x="0" y="7411601"/>
                </a:lnTo>
                <a:lnTo>
                  <a:pt x="0" y="485774"/>
                </a:lnTo>
                <a:lnTo>
                  <a:pt x="2377" y="437762"/>
                </a:lnTo>
                <a:lnTo>
                  <a:pt x="9420" y="390562"/>
                </a:lnTo>
                <a:lnTo>
                  <a:pt x="20997" y="344494"/>
                </a:lnTo>
                <a:lnTo>
                  <a:pt x="36977" y="299877"/>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11400039" y="0"/>
                </a:lnTo>
                <a:lnTo>
                  <a:pt x="11448052" y="2377"/>
                </a:lnTo>
                <a:lnTo>
                  <a:pt x="11495251" y="9420"/>
                </a:lnTo>
                <a:lnTo>
                  <a:pt x="11541319" y="20997"/>
                </a:lnTo>
                <a:lnTo>
                  <a:pt x="11585937" y="36977"/>
                </a:lnTo>
                <a:lnTo>
                  <a:pt x="11628786" y="57227"/>
                </a:lnTo>
                <a:lnTo>
                  <a:pt x="11669547" y="81615"/>
                </a:lnTo>
                <a:lnTo>
                  <a:pt x="11707903" y="110010"/>
                </a:lnTo>
                <a:lnTo>
                  <a:pt x="11743534" y="142280"/>
                </a:lnTo>
                <a:lnTo>
                  <a:pt x="11775804" y="177911"/>
                </a:lnTo>
                <a:lnTo>
                  <a:pt x="11804199" y="216266"/>
                </a:lnTo>
                <a:lnTo>
                  <a:pt x="11828587" y="257028"/>
                </a:lnTo>
                <a:lnTo>
                  <a:pt x="11848837" y="299877"/>
                </a:lnTo>
                <a:lnTo>
                  <a:pt x="11864817" y="344494"/>
                </a:lnTo>
                <a:lnTo>
                  <a:pt x="11876394" y="390562"/>
                </a:lnTo>
                <a:lnTo>
                  <a:pt x="11876915" y="394052"/>
                </a:lnTo>
                <a:lnTo>
                  <a:pt x="11876915" y="7503325"/>
                </a:lnTo>
                <a:lnTo>
                  <a:pt x="11864817" y="7552882"/>
                </a:lnTo>
                <a:lnTo>
                  <a:pt x="11848837" y="7597500"/>
                </a:lnTo>
                <a:lnTo>
                  <a:pt x="11828587" y="7640349"/>
                </a:lnTo>
                <a:lnTo>
                  <a:pt x="11804199" y="7681110"/>
                </a:lnTo>
                <a:lnTo>
                  <a:pt x="11775804" y="7719466"/>
                </a:lnTo>
                <a:lnTo>
                  <a:pt x="11743534" y="7755097"/>
                </a:lnTo>
                <a:lnTo>
                  <a:pt x="11707903" y="7787366"/>
                </a:lnTo>
                <a:lnTo>
                  <a:pt x="11669547" y="7815761"/>
                </a:lnTo>
                <a:lnTo>
                  <a:pt x="11628786" y="7840149"/>
                </a:lnTo>
                <a:lnTo>
                  <a:pt x="11585937" y="7860399"/>
                </a:lnTo>
                <a:lnTo>
                  <a:pt x="11541319" y="7876379"/>
                </a:lnTo>
                <a:lnTo>
                  <a:pt x="11495251" y="7887956"/>
                </a:lnTo>
                <a:lnTo>
                  <a:pt x="11448052" y="7894999"/>
                </a:lnTo>
                <a:lnTo>
                  <a:pt x="11400039" y="7897377"/>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 name="Google Shape;231;p20"/>
          <p:cNvSpPr/>
          <p:nvPr/>
        </p:nvSpPr>
        <p:spPr>
          <a:xfrm>
            <a:off x="0" y="0"/>
            <a:ext cx="3354070" cy="4664075"/>
          </a:xfrm>
          <a:custGeom>
            <a:rect b="b" l="l" r="r" t="t"/>
            <a:pathLst>
              <a:path extrusionOk="0" h="4664075" w="3354070">
                <a:moveTo>
                  <a:pt x="3238865" y="838074"/>
                </a:moveTo>
                <a:lnTo>
                  <a:pt x="0" y="4664013"/>
                </a:lnTo>
                <a:lnTo>
                  <a:pt x="0" y="0"/>
                </a:lnTo>
                <a:lnTo>
                  <a:pt x="2996146" y="0"/>
                </a:lnTo>
                <a:lnTo>
                  <a:pt x="3219661" y="189217"/>
                </a:lnTo>
                <a:lnTo>
                  <a:pt x="3248557" y="222152"/>
                </a:lnTo>
                <a:lnTo>
                  <a:pt x="3276237" y="260754"/>
                </a:lnTo>
                <a:lnTo>
                  <a:pt x="3299966" y="301779"/>
                </a:lnTo>
                <a:lnTo>
                  <a:pt x="3319586" y="344920"/>
                </a:lnTo>
                <a:lnTo>
                  <a:pt x="3334939" y="389871"/>
                </a:lnTo>
                <a:lnTo>
                  <a:pt x="3345867" y="436325"/>
                </a:lnTo>
                <a:lnTo>
                  <a:pt x="3352213" y="483976"/>
                </a:lnTo>
                <a:lnTo>
                  <a:pt x="3353819" y="532021"/>
                </a:lnTo>
                <a:lnTo>
                  <a:pt x="3350709" y="579642"/>
                </a:lnTo>
                <a:lnTo>
                  <a:pt x="3342986" y="626510"/>
                </a:lnTo>
                <a:lnTo>
                  <a:pt x="3330756" y="672298"/>
                </a:lnTo>
                <a:lnTo>
                  <a:pt x="3314124" y="716676"/>
                </a:lnTo>
                <a:lnTo>
                  <a:pt x="3293194" y="759317"/>
                </a:lnTo>
                <a:lnTo>
                  <a:pt x="3268073" y="799893"/>
                </a:lnTo>
                <a:lnTo>
                  <a:pt x="3238865" y="83807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 name="Google Shape;232;p20"/>
          <p:cNvSpPr txBox="1"/>
          <p:nvPr>
            <p:ph type="title"/>
          </p:nvPr>
        </p:nvSpPr>
        <p:spPr>
          <a:xfrm>
            <a:off x="521719" y="608485"/>
            <a:ext cx="17244600" cy="740100"/>
          </a:xfrm>
          <a:prstGeom prst="rect">
            <a:avLst/>
          </a:prstGeom>
          <a:noFill/>
          <a:ln>
            <a:noFill/>
          </a:ln>
        </p:spPr>
        <p:txBody>
          <a:bodyPr anchorCtr="0" anchor="t" bIns="0" lIns="0" spcFirstLastPara="1" rIns="0" wrap="square" tIns="92675">
            <a:spAutoFit/>
          </a:bodyPr>
          <a:lstStyle/>
          <a:p>
            <a:pPr indent="0" lvl="0" marL="7160259" rtl="0" algn="l">
              <a:lnSpc>
                <a:spcPct val="100000"/>
              </a:lnSpc>
              <a:spcBef>
                <a:spcPts val="0"/>
              </a:spcBef>
              <a:spcAft>
                <a:spcPts val="0"/>
              </a:spcAft>
              <a:buNone/>
            </a:pPr>
            <a:r>
              <a:rPr lang="en-US" sz="4200">
                <a:solidFill>
                  <a:srgbClr val="8C2A2A"/>
                </a:solidFill>
              </a:rPr>
              <a:t>Galaxy</a:t>
            </a:r>
            <a:r>
              <a:rPr lang="en-US" sz="4200">
                <a:solidFill>
                  <a:srgbClr val="8C2A2A"/>
                </a:solidFill>
              </a:rPr>
              <a:t> Schema</a:t>
            </a:r>
            <a:endParaRPr sz="4200"/>
          </a:p>
        </p:txBody>
      </p:sp>
      <p:sp>
        <p:nvSpPr>
          <p:cNvPr id="233" name="Google Shape;233;p20"/>
          <p:cNvSpPr/>
          <p:nvPr/>
        </p:nvSpPr>
        <p:spPr>
          <a:xfrm>
            <a:off x="15367962" y="6837680"/>
            <a:ext cx="2920365" cy="3449320"/>
          </a:xfrm>
          <a:custGeom>
            <a:rect b="b" l="l" r="r" t="t"/>
            <a:pathLst>
              <a:path extrusionOk="0" h="3449320" w="2920365">
                <a:moveTo>
                  <a:pt x="2920036" y="3449319"/>
                </a:moveTo>
                <a:lnTo>
                  <a:pt x="0" y="3449318"/>
                </a:lnTo>
                <a:lnTo>
                  <a:pt x="2920036" y="0"/>
                </a:lnTo>
                <a:lnTo>
                  <a:pt x="2920036" y="3449319"/>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4" name="Google Shape;234;p20" title="DWH_Diagram.jpg"/>
          <p:cNvPicPr preferRelativeResize="0"/>
          <p:nvPr/>
        </p:nvPicPr>
        <p:blipFill>
          <a:blip r:embed="rId3">
            <a:alphaModFix/>
          </a:blip>
          <a:stretch>
            <a:fillRect/>
          </a:stretch>
        </p:blipFill>
        <p:spPr>
          <a:xfrm>
            <a:off x="3835888" y="1822575"/>
            <a:ext cx="11310724" cy="7390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1"/>
          <p:cNvPicPr preferRelativeResize="0"/>
          <p:nvPr/>
        </p:nvPicPr>
        <p:blipFill rotWithShape="1">
          <a:blip r:embed="rId3">
            <a:alphaModFix/>
          </a:blip>
          <a:srcRect b="0" l="0" r="0" t="0"/>
          <a:stretch/>
        </p:blipFill>
        <p:spPr>
          <a:xfrm>
            <a:off x="8025972" y="7234870"/>
            <a:ext cx="2705099" cy="2533649"/>
          </a:xfrm>
          <a:prstGeom prst="rect">
            <a:avLst/>
          </a:prstGeom>
          <a:noFill/>
          <a:ln>
            <a:noFill/>
          </a:ln>
        </p:spPr>
      </p:pic>
      <p:sp>
        <p:nvSpPr>
          <p:cNvPr id="240" name="Google Shape;240;p21"/>
          <p:cNvSpPr txBox="1"/>
          <p:nvPr>
            <p:ph type="ctrTitle"/>
          </p:nvPr>
        </p:nvSpPr>
        <p:spPr>
          <a:xfrm>
            <a:off x="377424" y="2836975"/>
            <a:ext cx="15976800" cy="2270400"/>
          </a:xfrm>
          <a:prstGeom prst="rect">
            <a:avLst/>
          </a:prstGeom>
          <a:noFill/>
          <a:ln>
            <a:noFill/>
          </a:ln>
        </p:spPr>
        <p:txBody>
          <a:bodyPr anchorCtr="0" anchor="t" bIns="0" lIns="0" spcFirstLastPara="1" rIns="0" wrap="square" tIns="190500">
            <a:spAutoFit/>
          </a:bodyPr>
          <a:lstStyle/>
          <a:p>
            <a:pPr indent="-4919345" lvl="0" marL="7275830" marR="5080" rtl="0" algn="l">
              <a:lnSpc>
                <a:spcPct val="99264"/>
              </a:lnSpc>
              <a:spcBef>
                <a:spcPts val="0"/>
              </a:spcBef>
              <a:spcAft>
                <a:spcPts val="0"/>
              </a:spcAft>
              <a:buNone/>
            </a:pPr>
            <a:r>
              <a:rPr lang="en-US" sz="6800"/>
              <a:t>SQL SERVER Integration SERVICES (SSIS)</a:t>
            </a:r>
            <a:endParaRPr sz="6800"/>
          </a:p>
        </p:txBody>
      </p:sp>
      <p:sp>
        <p:nvSpPr>
          <p:cNvPr id="241" name="Google Shape;241;p21"/>
          <p:cNvSpPr txBox="1"/>
          <p:nvPr/>
        </p:nvSpPr>
        <p:spPr>
          <a:xfrm>
            <a:off x="274835" y="5446381"/>
            <a:ext cx="17738700" cy="14442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2280"/>
              </a:spcBef>
              <a:spcAft>
                <a:spcPts val="0"/>
              </a:spcAft>
              <a:buNone/>
            </a:pPr>
            <a:r>
              <a:rPr b="1" lang="en-US" sz="3100">
                <a:latin typeface="Trebuchet MS"/>
                <a:ea typeface="Trebuchet MS"/>
                <a:cs typeface="Trebuchet MS"/>
                <a:sym typeface="Trebuchet MS"/>
              </a:rPr>
              <a:t>Using SSIS in Visual Studio, we built an automated ETL pipeline that extracts, cleans, and transforms raw operational data, loading it into our Data Warehouse to make it ready for all reporting and analysis.</a:t>
            </a:r>
            <a:endParaRPr sz="31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ctrTitle"/>
          </p:nvPr>
        </p:nvSpPr>
        <p:spPr>
          <a:xfrm>
            <a:off x="377425" y="1947553"/>
            <a:ext cx="151884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Ex Of Filling DWH Using SSIS</a:t>
            </a:r>
            <a:endParaRPr/>
          </a:p>
        </p:txBody>
      </p:sp>
      <p:sp>
        <p:nvSpPr>
          <p:cNvPr id="247" name="Google Shape;247;p22"/>
          <p:cNvSpPr txBox="1"/>
          <p:nvPr>
            <p:ph idx="1" type="subTitle"/>
          </p:nvPr>
        </p:nvSpPr>
        <p:spPr>
          <a:xfrm>
            <a:off x="2743200" y="5760720"/>
            <a:ext cx="12801600" cy="346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48" name="Google Shape;248;p22"/>
          <p:cNvPicPr preferRelativeResize="0"/>
          <p:nvPr/>
        </p:nvPicPr>
        <p:blipFill>
          <a:blip r:embed="rId3">
            <a:alphaModFix/>
          </a:blip>
          <a:stretch>
            <a:fillRect/>
          </a:stretch>
        </p:blipFill>
        <p:spPr>
          <a:xfrm>
            <a:off x="9665375" y="4169750"/>
            <a:ext cx="8062226" cy="5842174"/>
          </a:xfrm>
          <a:prstGeom prst="rect">
            <a:avLst/>
          </a:prstGeom>
          <a:noFill/>
          <a:ln>
            <a:noFill/>
          </a:ln>
        </p:spPr>
      </p:pic>
      <p:sp>
        <p:nvSpPr>
          <p:cNvPr id="249" name="Google Shape;249;p22"/>
          <p:cNvSpPr txBox="1"/>
          <p:nvPr/>
        </p:nvSpPr>
        <p:spPr>
          <a:xfrm>
            <a:off x="8416949" y="3058650"/>
            <a:ext cx="9410400" cy="9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50">
                <a:solidFill>
                  <a:schemeClr val="dk1"/>
                </a:solidFill>
                <a:latin typeface="Lucida Sans"/>
                <a:ea typeface="Lucida Sans"/>
                <a:cs typeface="Lucida Sans"/>
                <a:sym typeface="Lucida Sans"/>
              </a:rPr>
              <a:t>    2-Data Flow Task(Fact_Enrollment)</a:t>
            </a:r>
            <a:endParaRPr sz="3250">
              <a:solidFill>
                <a:schemeClr val="dk1"/>
              </a:solidFill>
              <a:latin typeface="Lucida Sans"/>
              <a:ea typeface="Lucida Sans"/>
              <a:cs typeface="Lucida Sans"/>
              <a:sym typeface="Lucida Sans"/>
            </a:endParaRPr>
          </a:p>
        </p:txBody>
      </p:sp>
      <p:sp>
        <p:nvSpPr>
          <p:cNvPr id="250" name="Google Shape;250;p22"/>
          <p:cNvSpPr txBox="1"/>
          <p:nvPr/>
        </p:nvSpPr>
        <p:spPr>
          <a:xfrm>
            <a:off x="377425" y="3071125"/>
            <a:ext cx="7637400" cy="10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50">
                <a:solidFill>
                  <a:schemeClr val="dk1"/>
                </a:solidFill>
                <a:latin typeface="Lucida Sans"/>
                <a:ea typeface="Lucida Sans"/>
                <a:cs typeface="Lucida Sans"/>
                <a:sym typeface="Lucida Sans"/>
              </a:rPr>
              <a:t>1-Data Flow Task(Dim_Student)</a:t>
            </a:r>
            <a:endParaRPr sz="3250">
              <a:solidFill>
                <a:schemeClr val="dk1"/>
              </a:solidFill>
              <a:latin typeface="Lucida Sans"/>
              <a:ea typeface="Lucida Sans"/>
              <a:cs typeface="Lucida Sans"/>
              <a:sym typeface="Lucida Sans"/>
            </a:endParaRPr>
          </a:p>
        </p:txBody>
      </p:sp>
      <p:pic>
        <p:nvPicPr>
          <p:cNvPr id="251" name="Google Shape;251;p22"/>
          <p:cNvPicPr preferRelativeResize="0"/>
          <p:nvPr/>
        </p:nvPicPr>
        <p:blipFill>
          <a:blip r:embed="rId4">
            <a:alphaModFix/>
          </a:blip>
          <a:stretch>
            <a:fillRect/>
          </a:stretch>
        </p:blipFill>
        <p:spPr>
          <a:xfrm>
            <a:off x="812800" y="4169750"/>
            <a:ext cx="8112151" cy="574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sp>
        <p:nvSpPr>
          <p:cNvPr id="256" name="Google Shape;256;p23"/>
          <p:cNvSpPr txBox="1"/>
          <p:nvPr>
            <p:ph type="title"/>
          </p:nvPr>
        </p:nvSpPr>
        <p:spPr>
          <a:xfrm>
            <a:off x="521719" y="608485"/>
            <a:ext cx="17244561" cy="1214120"/>
          </a:xfrm>
          <a:prstGeom prst="rect">
            <a:avLst/>
          </a:prstGeom>
          <a:noFill/>
          <a:ln>
            <a:noFill/>
          </a:ln>
        </p:spPr>
        <p:txBody>
          <a:bodyPr anchorCtr="0" anchor="t" bIns="0" lIns="0" spcFirstLastPara="1" rIns="0" wrap="square" tIns="175225">
            <a:spAutoFit/>
          </a:bodyPr>
          <a:lstStyle/>
          <a:p>
            <a:pPr indent="0" lvl="0" marL="1033144" rtl="0" algn="l">
              <a:lnSpc>
                <a:spcPct val="100000"/>
              </a:lnSpc>
              <a:spcBef>
                <a:spcPts val="0"/>
              </a:spcBef>
              <a:spcAft>
                <a:spcPts val="0"/>
              </a:spcAft>
              <a:buNone/>
            </a:pPr>
            <a:r>
              <a:rPr lang="en-US" sz="5500"/>
              <a:t>CRUD STORED PROCEDURES</a:t>
            </a:r>
            <a:endParaRPr sz="5500"/>
          </a:p>
        </p:txBody>
      </p:sp>
      <p:sp>
        <p:nvSpPr>
          <p:cNvPr id="257" name="Google Shape;257;p23"/>
          <p:cNvSpPr/>
          <p:nvPr/>
        </p:nvSpPr>
        <p:spPr>
          <a:xfrm>
            <a:off x="0" y="7835172"/>
            <a:ext cx="2256155" cy="2452370"/>
          </a:xfrm>
          <a:custGeom>
            <a:rect b="b" l="l" r="r" t="t"/>
            <a:pathLst>
              <a:path extrusionOk="0" h="2452370" w="2256155">
                <a:moveTo>
                  <a:pt x="2184374" y="1311676"/>
                </a:moveTo>
                <a:lnTo>
                  <a:pt x="1482724" y="2451826"/>
                </a:lnTo>
                <a:lnTo>
                  <a:pt x="0" y="2451826"/>
                </a:lnTo>
                <a:lnTo>
                  <a:pt x="0" y="926484"/>
                </a:lnTo>
                <a:lnTo>
                  <a:pt x="428090" y="230856"/>
                </a:lnTo>
                <a:lnTo>
                  <a:pt x="455278" y="191211"/>
                </a:lnTo>
                <a:lnTo>
                  <a:pt x="486014" y="154705"/>
                </a:lnTo>
                <a:lnTo>
                  <a:pt x="520019" y="121539"/>
                </a:lnTo>
                <a:lnTo>
                  <a:pt x="557013" y="91916"/>
                </a:lnTo>
                <a:lnTo>
                  <a:pt x="596716" y="66037"/>
                </a:lnTo>
                <a:lnTo>
                  <a:pt x="638850" y="44104"/>
                </a:lnTo>
                <a:lnTo>
                  <a:pt x="683135" y="26320"/>
                </a:lnTo>
                <a:lnTo>
                  <a:pt x="729292" y="12888"/>
                </a:lnTo>
                <a:lnTo>
                  <a:pt x="776550" y="4080"/>
                </a:lnTo>
                <a:lnTo>
                  <a:pt x="824097" y="0"/>
                </a:lnTo>
                <a:lnTo>
                  <a:pt x="871594" y="592"/>
                </a:lnTo>
                <a:lnTo>
                  <a:pt x="918699" y="5804"/>
                </a:lnTo>
                <a:lnTo>
                  <a:pt x="965073" y="15579"/>
                </a:lnTo>
                <a:lnTo>
                  <a:pt x="1010374" y="29864"/>
                </a:lnTo>
                <a:lnTo>
                  <a:pt x="1054263" y="48604"/>
                </a:lnTo>
                <a:lnTo>
                  <a:pt x="2050406" y="660610"/>
                </a:lnTo>
                <a:lnTo>
                  <a:pt x="2101413" y="701291"/>
                </a:lnTo>
                <a:lnTo>
                  <a:pt x="2134579" y="735295"/>
                </a:lnTo>
                <a:lnTo>
                  <a:pt x="2164202" y="772289"/>
                </a:lnTo>
                <a:lnTo>
                  <a:pt x="2190081" y="811992"/>
                </a:lnTo>
                <a:lnTo>
                  <a:pt x="2212014" y="854126"/>
                </a:lnTo>
                <a:lnTo>
                  <a:pt x="2229797" y="898411"/>
                </a:lnTo>
                <a:lnTo>
                  <a:pt x="2243230" y="944568"/>
                </a:lnTo>
                <a:lnTo>
                  <a:pt x="2252038" y="991826"/>
                </a:lnTo>
                <a:lnTo>
                  <a:pt x="2256118" y="1039374"/>
                </a:lnTo>
                <a:lnTo>
                  <a:pt x="2255525" y="1086870"/>
                </a:lnTo>
                <a:lnTo>
                  <a:pt x="2250313" y="1133976"/>
                </a:lnTo>
                <a:lnTo>
                  <a:pt x="2240538" y="1180349"/>
                </a:lnTo>
                <a:lnTo>
                  <a:pt x="2226253" y="1225651"/>
                </a:lnTo>
                <a:lnTo>
                  <a:pt x="2207514" y="1269540"/>
                </a:lnTo>
                <a:lnTo>
                  <a:pt x="2184374" y="1311676"/>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58" name="Google Shape;258;p23"/>
          <p:cNvGrpSpPr/>
          <p:nvPr/>
        </p:nvGrpSpPr>
        <p:grpSpPr>
          <a:xfrm>
            <a:off x="0" y="0"/>
            <a:ext cx="18288121" cy="10286998"/>
            <a:chOff x="0" y="0"/>
            <a:chExt cx="18288121" cy="10286998"/>
          </a:xfrm>
        </p:grpSpPr>
        <p:sp>
          <p:nvSpPr>
            <p:cNvPr id="259" name="Google Shape;259;p23"/>
            <p:cNvSpPr/>
            <p:nvPr/>
          </p:nvSpPr>
          <p:spPr>
            <a:xfrm>
              <a:off x="14873092" y="0"/>
              <a:ext cx="3415029" cy="2894965"/>
            </a:xfrm>
            <a:custGeom>
              <a:rect b="b" l="l" r="r" t="t"/>
              <a:pathLst>
                <a:path extrusionOk="0" h="2894965" w="3415030">
                  <a:moveTo>
                    <a:pt x="3414907" y="85393"/>
                  </a:moveTo>
                  <a:lnTo>
                    <a:pt x="1828027" y="2664003"/>
                  </a:lnTo>
                  <a:lnTo>
                    <a:pt x="1800839" y="2703648"/>
                  </a:lnTo>
                  <a:lnTo>
                    <a:pt x="1770102" y="2740154"/>
                  </a:lnTo>
                  <a:lnTo>
                    <a:pt x="1736098" y="2773320"/>
                  </a:lnTo>
                  <a:lnTo>
                    <a:pt x="1699104" y="2802943"/>
                  </a:lnTo>
                  <a:lnTo>
                    <a:pt x="1659401" y="2828822"/>
                  </a:lnTo>
                  <a:lnTo>
                    <a:pt x="1617267" y="2850755"/>
                  </a:lnTo>
                  <a:lnTo>
                    <a:pt x="1572982" y="2868538"/>
                  </a:lnTo>
                  <a:lnTo>
                    <a:pt x="1526826" y="2881971"/>
                  </a:lnTo>
                  <a:lnTo>
                    <a:pt x="1479568" y="2890779"/>
                  </a:lnTo>
                  <a:lnTo>
                    <a:pt x="1432020" y="2894859"/>
                  </a:lnTo>
                  <a:lnTo>
                    <a:pt x="1384523" y="2894266"/>
                  </a:lnTo>
                  <a:lnTo>
                    <a:pt x="1337418" y="2889055"/>
                  </a:lnTo>
                  <a:lnTo>
                    <a:pt x="1291044" y="2879279"/>
                  </a:lnTo>
                  <a:lnTo>
                    <a:pt x="1245742" y="2864995"/>
                  </a:lnTo>
                  <a:lnTo>
                    <a:pt x="1201853" y="2846255"/>
                  </a:lnTo>
                  <a:lnTo>
                    <a:pt x="1159717" y="2823116"/>
                  </a:lnTo>
                  <a:lnTo>
                    <a:pt x="230855" y="2251493"/>
                  </a:lnTo>
                  <a:lnTo>
                    <a:pt x="191210" y="2224304"/>
                  </a:lnTo>
                  <a:lnTo>
                    <a:pt x="154704" y="2193568"/>
                  </a:lnTo>
                  <a:lnTo>
                    <a:pt x="121539" y="2159564"/>
                  </a:lnTo>
                  <a:lnTo>
                    <a:pt x="91915" y="2122570"/>
                  </a:lnTo>
                  <a:lnTo>
                    <a:pt x="66036" y="2082867"/>
                  </a:lnTo>
                  <a:lnTo>
                    <a:pt x="44103" y="2040733"/>
                  </a:lnTo>
                  <a:lnTo>
                    <a:pt x="26320" y="1996448"/>
                  </a:lnTo>
                  <a:lnTo>
                    <a:pt x="12887" y="1950291"/>
                  </a:lnTo>
                  <a:lnTo>
                    <a:pt x="4079" y="1903033"/>
                  </a:lnTo>
                  <a:lnTo>
                    <a:pt x="0" y="1855486"/>
                  </a:lnTo>
                  <a:lnTo>
                    <a:pt x="593" y="1807989"/>
                  </a:lnTo>
                  <a:lnTo>
                    <a:pt x="5804" y="1760884"/>
                  </a:lnTo>
                  <a:lnTo>
                    <a:pt x="15579" y="1714510"/>
                  </a:lnTo>
                  <a:lnTo>
                    <a:pt x="29864" y="1669208"/>
                  </a:lnTo>
                  <a:lnTo>
                    <a:pt x="48603" y="1625319"/>
                  </a:lnTo>
                  <a:lnTo>
                    <a:pt x="71742" y="1583183"/>
                  </a:lnTo>
                  <a:lnTo>
                    <a:pt x="1046035" y="0"/>
                  </a:lnTo>
                  <a:lnTo>
                    <a:pt x="3414908" y="0"/>
                  </a:lnTo>
                  <a:lnTo>
                    <a:pt x="3414907" y="85393"/>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60" name="Google Shape;260;p23"/>
            <p:cNvPicPr preferRelativeResize="0"/>
            <p:nvPr/>
          </p:nvPicPr>
          <p:blipFill rotWithShape="1">
            <a:blip r:embed="rId3">
              <a:alphaModFix/>
            </a:blip>
            <a:srcRect b="0" l="0" r="0" t="0"/>
            <a:stretch/>
          </p:blipFill>
          <p:spPr>
            <a:xfrm>
              <a:off x="7686747" y="2317538"/>
              <a:ext cx="10011964" cy="7969460"/>
            </a:xfrm>
            <a:prstGeom prst="rect">
              <a:avLst/>
            </a:prstGeom>
            <a:noFill/>
            <a:ln>
              <a:noFill/>
            </a:ln>
          </p:spPr>
        </p:pic>
        <p:sp>
          <p:nvSpPr>
            <p:cNvPr id="261" name="Google Shape;261;p23"/>
            <p:cNvSpPr/>
            <p:nvPr/>
          </p:nvSpPr>
          <p:spPr>
            <a:xfrm>
              <a:off x="0" y="2303251"/>
              <a:ext cx="9144000" cy="28575"/>
            </a:xfrm>
            <a:custGeom>
              <a:rect b="b" l="l" r="r" t="t"/>
              <a:pathLst>
                <a:path extrusionOk="0" h="28575" w="9144000">
                  <a:moveTo>
                    <a:pt x="9143998" y="28574"/>
                  </a:moveTo>
                  <a:lnTo>
                    <a:pt x="0" y="28574"/>
                  </a:lnTo>
                  <a:lnTo>
                    <a:pt x="0" y="0"/>
                  </a:lnTo>
                  <a:lnTo>
                    <a:pt x="9143998" y="0"/>
                  </a:lnTo>
                  <a:lnTo>
                    <a:pt x="9143998" y="2857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2" name="Google Shape;262;p23"/>
          <p:cNvSpPr txBox="1"/>
          <p:nvPr/>
        </p:nvSpPr>
        <p:spPr>
          <a:xfrm>
            <a:off x="542292" y="2423513"/>
            <a:ext cx="7025640" cy="4883150"/>
          </a:xfrm>
          <a:prstGeom prst="rect">
            <a:avLst/>
          </a:prstGeom>
          <a:noFill/>
          <a:ln>
            <a:noFill/>
          </a:ln>
        </p:spPr>
        <p:txBody>
          <a:bodyPr anchorCtr="0" anchor="t" bIns="0" lIns="0" spcFirstLastPara="1" rIns="0" wrap="square" tIns="12700">
            <a:spAutoFit/>
          </a:bodyPr>
          <a:lstStyle/>
          <a:p>
            <a:pPr indent="-635" lvl="0" marL="12700" marR="5080" rtl="0" algn="ctr">
              <a:lnSpc>
                <a:spcPct val="132800"/>
              </a:lnSpc>
              <a:spcBef>
                <a:spcPts val="0"/>
              </a:spcBef>
              <a:spcAft>
                <a:spcPts val="0"/>
              </a:spcAft>
              <a:buNone/>
            </a:pPr>
            <a:r>
              <a:rPr b="1" lang="en-US" sz="4000">
                <a:solidFill>
                  <a:srgbClr val="2E2E2E"/>
                </a:solidFill>
                <a:latin typeface="Trebuchet MS"/>
                <a:ea typeface="Trebuchet MS"/>
                <a:cs typeface="Trebuchet MS"/>
                <a:sym typeface="Trebuchet MS"/>
              </a:rPr>
              <a:t>They simplify and secure database operations by encapsulating the logic for Create, Read, Update, and Delete (CRUD) actions</a:t>
            </a:r>
            <a:endParaRPr sz="4000">
              <a:latin typeface="Trebuchet MS"/>
              <a:ea typeface="Trebuchet MS"/>
              <a:cs typeface="Trebuchet MS"/>
              <a:sym typeface="Trebuchet MS"/>
            </a:endParaRPr>
          </a:p>
          <a:p>
            <a:pPr indent="0" lvl="0" marL="107314" rtl="0" algn="ctr">
              <a:lnSpc>
                <a:spcPct val="100000"/>
              </a:lnSpc>
              <a:spcBef>
                <a:spcPts val="1575"/>
              </a:spcBef>
              <a:spcAft>
                <a:spcPts val="0"/>
              </a:spcAft>
              <a:buNone/>
            </a:pPr>
            <a:r>
              <a:rPr b="1" lang="en-US" sz="4000">
                <a:solidFill>
                  <a:srgbClr val="2E2E2E"/>
                </a:solidFill>
                <a:latin typeface="Trebuchet MS"/>
                <a:ea typeface="Trebuchet MS"/>
                <a:cs typeface="Trebuchet MS"/>
                <a:sym typeface="Trebuchet MS"/>
              </a:rPr>
              <a:t>for Each Table.</a:t>
            </a:r>
            <a:endParaRPr sz="4000">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sp>
        <p:nvSpPr>
          <p:cNvPr id="267" name="Google Shape;267;p24"/>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 name="Google Shape;268;p24"/>
          <p:cNvSpPr txBox="1"/>
          <p:nvPr>
            <p:ph type="title"/>
          </p:nvPr>
        </p:nvSpPr>
        <p:spPr>
          <a:xfrm>
            <a:off x="2897776" y="1322372"/>
            <a:ext cx="13506450"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solidFill>
                  <a:srgbClr val="000000"/>
                </a:solidFill>
              </a:rPr>
              <a:t>CRUD STORED PROCEDURES</a:t>
            </a:r>
            <a:endParaRPr sz="7700"/>
          </a:p>
        </p:txBody>
      </p:sp>
      <p:sp>
        <p:nvSpPr>
          <p:cNvPr id="269" name="Google Shape;269;p24"/>
          <p:cNvSpPr txBox="1"/>
          <p:nvPr/>
        </p:nvSpPr>
        <p:spPr>
          <a:xfrm>
            <a:off x="7067163" y="2940023"/>
            <a:ext cx="2550160" cy="604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800">
                <a:solidFill>
                  <a:srgbClr val="8C2A2A"/>
                </a:solidFill>
                <a:latin typeface="Trebuchet MS"/>
                <a:ea typeface="Trebuchet MS"/>
                <a:cs typeface="Trebuchet MS"/>
                <a:sym typeface="Trebuchet MS"/>
              </a:rPr>
              <a:t>Examples</a:t>
            </a:r>
            <a:endParaRPr sz="3800">
              <a:latin typeface="Trebuchet MS"/>
              <a:ea typeface="Trebuchet MS"/>
              <a:cs typeface="Trebuchet MS"/>
              <a:sym typeface="Trebuchet MS"/>
            </a:endParaRPr>
          </a:p>
        </p:txBody>
      </p:sp>
      <p:sp>
        <p:nvSpPr>
          <p:cNvPr id="270" name="Google Shape;270;p24"/>
          <p:cNvSpPr txBox="1"/>
          <p:nvPr/>
        </p:nvSpPr>
        <p:spPr>
          <a:xfrm>
            <a:off x="1728400" y="3791845"/>
            <a:ext cx="3371215"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SP For Selection</a:t>
            </a:r>
            <a:endParaRPr sz="3100">
              <a:latin typeface="Trebuchet MS"/>
              <a:ea typeface="Trebuchet MS"/>
              <a:cs typeface="Trebuchet MS"/>
              <a:sym typeface="Trebuchet MS"/>
            </a:endParaRPr>
          </a:p>
        </p:txBody>
      </p:sp>
      <p:sp>
        <p:nvSpPr>
          <p:cNvPr id="271" name="Google Shape;271;p24"/>
          <p:cNvSpPr txBox="1"/>
          <p:nvPr/>
        </p:nvSpPr>
        <p:spPr>
          <a:xfrm>
            <a:off x="9993139" y="3706120"/>
            <a:ext cx="3302000"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SP For Insertion</a:t>
            </a:r>
            <a:endParaRPr sz="3100">
              <a:latin typeface="Trebuchet MS"/>
              <a:ea typeface="Trebuchet MS"/>
              <a:cs typeface="Trebuchet MS"/>
              <a:sym typeface="Trebuchet MS"/>
            </a:endParaRPr>
          </a:p>
        </p:txBody>
      </p:sp>
      <p:sp>
        <p:nvSpPr>
          <p:cNvPr id="272" name="Google Shape;272;p24"/>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p24"/>
          <p:cNvSpPr txBox="1"/>
          <p:nvPr/>
        </p:nvSpPr>
        <p:spPr>
          <a:xfrm>
            <a:off x="14283827" y="459771"/>
            <a:ext cx="339852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274" name="Google Shape;274;p24"/>
          <p:cNvSpPr txBox="1"/>
          <p:nvPr/>
        </p:nvSpPr>
        <p:spPr>
          <a:xfrm>
            <a:off x="327268" y="9472634"/>
            <a:ext cx="236918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275" name="Google Shape;275;p24"/>
          <p:cNvPicPr preferRelativeResize="0"/>
          <p:nvPr/>
        </p:nvPicPr>
        <p:blipFill>
          <a:blip r:embed="rId3">
            <a:alphaModFix/>
          </a:blip>
          <a:stretch>
            <a:fillRect/>
          </a:stretch>
        </p:blipFill>
        <p:spPr>
          <a:xfrm>
            <a:off x="9993150" y="4572000"/>
            <a:ext cx="6910500" cy="5440350"/>
          </a:xfrm>
          <a:prstGeom prst="rect">
            <a:avLst/>
          </a:prstGeom>
          <a:noFill/>
          <a:ln>
            <a:noFill/>
          </a:ln>
        </p:spPr>
      </p:pic>
      <p:pic>
        <p:nvPicPr>
          <p:cNvPr id="276" name="Google Shape;276;p24"/>
          <p:cNvPicPr preferRelativeResize="0"/>
          <p:nvPr/>
        </p:nvPicPr>
        <p:blipFill>
          <a:blip r:embed="rId4">
            <a:alphaModFix/>
          </a:blip>
          <a:stretch>
            <a:fillRect/>
          </a:stretch>
        </p:blipFill>
        <p:spPr>
          <a:xfrm>
            <a:off x="1503675" y="4663800"/>
            <a:ext cx="6361375" cy="5256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sp>
        <p:nvSpPr>
          <p:cNvPr id="281" name="Google Shape;281;p25"/>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 name="Google Shape;282;p25"/>
          <p:cNvSpPr txBox="1"/>
          <p:nvPr>
            <p:ph type="title"/>
          </p:nvPr>
        </p:nvSpPr>
        <p:spPr>
          <a:xfrm>
            <a:off x="2897776" y="1322372"/>
            <a:ext cx="13506450"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solidFill>
                  <a:srgbClr val="000000"/>
                </a:solidFill>
              </a:rPr>
              <a:t>CRUD STORED PROCEDURES</a:t>
            </a:r>
            <a:endParaRPr sz="7700"/>
          </a:p>
        </p:txBody>
      </p:sp>
      <p:sp>
        <p:nvSpPr>
          <p:cNvPr id="283" name="Google Shape;283;p25"/>
          <p:cNvSpPr txBox="1"/>
          <p:nvPr/>
        </p:nvSpPr>
        <p:spPr>
          <a:xfrm>
            <a:off x="424495" y="2770026"/>
            <a:ext cx="3164840"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SP For Deletion</a:t>
            </a:r>
            <a:endParaRPr sz="3100">
              <a:latin typeface="Trebuchet MS"/>
              <a:ea typeface="Trebuchet MS"/>
              <a:cs typeface="Trebuchet MS"/>
              <a:sym typeface="Trebuchet MS"/>
            </a:endParaRPr>
          </a:p>
        </p:txBody>
      </p:sp>
      <p:sp>
        <p:nvSpPr>
          <p:cNvPr id="284" name="Google Shape;284;p25"/>
          <p:cNvSpPr txBox="1"/>
          <p:nvPr/>
        </p:nvSpPr>
        <p:spPr>
          <a:xfrm>
            <a:off x="9759284" y="2820818"/>
            <a:ext cx="2943225"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SP For Update</a:t>
            </a:r>
            <a:endParaRPr sz="3100">
              <a:latin typeface="Trebuchet MS"/>
              <a:ea typeface="Trebuchet MS"/>
              <a:cs typeface="Trebuchet MS"/>
              <a:sym typeface="Trebuchet MS"/>
            </a:endParaRPr>
          </a:p>
        </p:txBody>
      </p:sp>
      <p:sp>
        <p:nvSpPr>
          <p:cNvPr id="285" name="Google Shape;285;p25"/>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6" name="Google Shape;286;p25"/>
          <p:cNvSpPr txBox="1"/>
          <p:nvPr/>
        </p:nvSpPr>
        <p:spPr>
          <a:xfrm>
            <a:off x="14283827" y="459771"/>
            <a:ext cx="339852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287" name="Google Shape;287;p25"/>
          <p:cNvSpPr txBox="1"/>
          <p:nvPr/>
        </p:nvSpPr>
        <p:spPr>
          <a:xfrm>
            <a:off x="327268" y="9472634"/>
            <a:ext cx="23691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288" name="Google Shape;288;p25"/>
          <p:cNvPicPr preferRelativeResize="0"/>
          <p:nvPr/>
        </p:nvPicPr>
        <p:blipFill>
          <a:blip r:embed="rId3">
            <a:alphaModFix/>
          </a:blip>
          <a:stretch>
            <a:fillRect/>
          </a:stretch>
        </p:blipFill>
        <p:spPr>
          <a:xfrm>
            <a:off x="9759275" y="3817875"/>
            <a:ext cx="8262949" cy="5894849"/>
          </a:xfrm>
          <a:prstGeom prst="rect">
            <a:avLst/>
          </a:prstGeom>
          <a:noFill/>
          <a:ln>
            <a:noFill/>
          </a:ln>
        </p:spPr>
      </p:pic>
      <p:pic>
        <p:nvPicPr>
          <p:cNvPr id="289" name="Google Shape;289;p25"/>
          <p:cNvPicPr preferRelativeResize="0"/>
          <p:nvPr/>
        </p:nvPicPr>
        <p:blipFill>
          <a:blip r:embed="rId4">
            <a:alphaModFix/>
          </a:blip>
          <a:stretch>
            <a:fillRect/>
          </a:stretch>
        </p:blipFill>
        <p:spPr>
          <a:xfrm>
            <a:off x="202350" y="3817875"/>
            <a:ext cx="8262950" cy="589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 name="Shape 61"/>
        <p:cNvGrpSpPr/>
        <p:nvPr/>
      </p:nvGrpSpPr>
      <p:grpSpPr>
        <a:xfrm>
          <a:off x="0" y="0"/>
          <a:ext cx="0" cy="0"/>
          <a:chOff x="0" y="0"/>
          <a:chExt cx="0" cy="0"/>
        </a:xfrm>
      </p:grpSpPr>
      <p:pic>
        <p:nvPicPr>
          <p:cNvPr id="62" name="Google Shape;62;p8"/>
          <p:cNvPicPr preferRelativeResize="0"/>
          <p:nvPr/>
        </p:nvPicPr>
        <p:blipFill>
          <a:blip r:embed="rId3">
            <a:alphaModFix/>
          </a:blip>
          <a:stretch>
            <a:fillRect/>
          </a:stretch>
        </p:blipFill>
        <p:spPr>
          <a:xfrm>
            <a:off x="152400" y="161825"/>
            <a:ext cx="17983201" cy="10125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sp>
        <p:nvSpPr>
          <p:cNvPr id="294" name="Google Shape;294;p26"/>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5" name="Google Shape;295;p26"/>
          <p:cNvSpPr txBox="1"/>
          <p:nvPr>
            <p:ph type="title"/>
          </p:nvPr>
        </p:nvSpPr>
        <p:spPr>
          <a:xfrm>
            <a:off x="2897776" y="1322372"/>
            <a:ext cx="13506600" cy="1197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sz="7700">
                <a:solidFill>
                  <a:srgbClr val="000000"/>
                </a:solidFill>
              </a:rPr>
              <a:t>Stored Procedure for SSRS</a:t>
            </a:r>
            <a:endParaRPr sz="7700"/>
          </a:p>
        </p:txBody>
      </p:sp>
      <p:sp>
        <p:nvSpPr>
          <p:cNvPr id="296" name="Google Shape;296;p26"/>
          <p:cNvSpPr txBox="1"/>
          <p:nvPr/>
        </p:nvSpPr>
        <p:spPr>
          <a:xfrm>
            <a:off x="424500" y="3037225"/>
            <a:ext cx="47439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Students By Department</a:t>
            </a:r>
            <a:endParaRPr sz="3100">
              <a:latin typeface="Trebuchet MS"/>
              <a:ea typeface="Trebuchet MS"/>
              <a:cs typeface="Trebuchet MS"/>
              <a:sym typeface="Trebuchet MS"/>
            </a:endParaRPr>
          </a:p>
        </p:txBody>
      </p:sp>
      <p:sp>
        <p:nvSpPr>
          <p:cNvPr id="297" name="Google Shape;297;p26"/>
          <p:cNvSpPr txBox="1"/>
          <p:nvPr/>
        </p:nvSpPr>
        <p:spPr>
          <a:xfrm>
            <a:off x="9759275" y="3037225"/>
            <a:ext cx="5721000" cy="489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Report Exam Question</a:t>
            </a:r>
            <a:endParaRPr sz="3100">
              <a:latin typeface="Trebuchet MS"/>
              <a:ea typeface="Trebuchet MS"/>
              <a:cs typeface="Trebuchet MS"/>
              <a:sym typeface="Trebuchet MS"/>
            </a:endParaRPr>
          </a:p>
        </p:txBody>
      </p:sp>
      <p:sp>
        <p:nvSpPr>
          <p:cNvPr id="298" name="Google Shape;298;p26"/>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9" name="Google Shape;299;p26"/>
          <p:cNvSpPr txBox="1"/>
          <p:nvPr/>
        </p:nvSpPr>
        <p:spPr>
          <a:xfrm>
            <a:off x="14283827" y="459771"/>
            <a:ext cx="33984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300" name="Google Shape;300;p26"/>
          <p:cNvSpPr txBox="1"/>
          <p:nvPr/>
        </p:nvSpPr>
        <p:spPr>
          <a:xfrm>
            <a:off x="327268" y="9472634"/>
            <a:ext cx="23691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301" name="Google Shape;301;p26"/>
          <p:cNvPicPr preferRelativeResize="0"/>
          <p:nvPr/>
        </p:nvPicPr>
        <p:blipFill>
          <a:blip r:embed="rId3">
            <a:alphaModFix/>
          </a:blip>
          <a:stretch>
            <a:fillRect/>
          </a:stretch>
        </p:blipFill>
        <p:spPr>
          <a:xfrm>
            <a:off x="751650" y="3817875"/>
            <a:ext cx="7113400" cy="5894850"/>
          </a:xfrm>
          <a:prstGeom prst="rect">
            <a:avLst/>
          </a:prstGeom>
          <a:noFill/>
          <a:ln>
            <a:noFill/>
          </a:ln>
        </p:spPr>
      </p:pic>
      <p:pic>
        <p:nvPicPr>
          <p:cNvPr id="302" name="Google Shape;302;p26" title="Screenshot 2025-11-08 221042.png"/>
          <p:cNvPicPr preferRelativeResize="0"/>
          <p:nvPr/>
        </p:nvPicPr>
        <p:blipFill>
          <a:blip r:embed="rId4">
            <a:alphaModFix/>
          </a:blip>
          <a:stretch>
            <a:fillRect/>
          </a:stretch>
        </p:blipFill>
        <p:spPr>
          <a:xfrm>
            <a:off x="9940025" y="3817875"/>
            <a:ext cx="7113400" cy="589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 name="Shape 306"/>
        <p:cNvGrpSpPr/>
        <p:nvPr/>
      </p:nvGrpSpPr>
      <p:grpSpPr>
        <a:xfrm>
          <a:off x="0" y="0"/>
          <a:ext cx="0" cy="0"/>
          <a:chOff x="0" y="0"/>
          <a:chExt cx="0" cy="0"/>
        </a:xfrm>
      </p:grpSpPr>
      <p:sp>
        <p:nvSpPr>
          <p:cNvPr id="307" name="Google Shape;307;p27"/>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p27"/>
          <p:cNvSpPr txBox="1"/>
          <p:nvPr>
            <p:ph type="title"/>
          </p:nvPr>
        </p:nvSpPr>
        <p:spPr>
          <a:xfrm>
            <a:off x="2897776" y="1322372"/>
            <a:ext cx="13506600" cy="1197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sz="7700">
                <a:solidFill>
                  <a:srgbClr val="000000"/>
                </a:solidFill>
              </a:rPr>
              <a:t>Stored Procedure For SSRS</a:t>
            </a:r>
            <a:endParaRPr sz="7700"/>
          </a:p>
        </p:txBody>
      </p:sp>
      <p:sp>
        <p:nvSpPr>
          <p:cNvPr id="309" name="Google Shape;309;p27"/>
          <p:cNvSpPr txBox="1"/>
          <p:nvPr/>
        </p:nvSpPr>
        <p:spPr>
          <a:xfrm>
            <a:off x="424500" y="3037225"/>
            <a:ext cx="3894900" cy="489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Get Course Topic</a:t>
            </a:r>
            <a:endParaRPr sz="3100">
              <a:latin typeface="Trebuchet MS"/>
              <a:ea typeface="Trebuchet MS"/>
              <a:cs typeface="Trebuchet MS"/>
              <a:sym typeface="Trebuchet MS"/>
            </a:endParaRPr>
          </a:p>
        </p:txBody>
      </p:sp>
      <p:sp>
        <p:nvSpPr>
          <p:cNvPr id="310" name="Google Shape;310;p27"/>
          <p:cNvSpPr txBox="1"/>
          <p:nvPr/>
        </p:nvSpPr>
        <p:spPr>
          <a:xfrm>
            <a:off x="9759275" y="3037225"/>
            <a:ext cx="7618800" cy="489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Get Instructor Teaching Report</a:t>
            </a:r>
            <a:endParaRPr sz="3100">
              <a:latin typeface="Trebuchet MS"/>
              <a:ea typeface="Trebuchet MS"/>
              <a:cs typeface="Trebuchet MS"/>
              <a:sym typeface="Trebuchet MS"/>
            </a:endParaRPr>
          </a:p>
        </p:txBody>
      </p:sp>
      <p:sp>
        <p:nvSpPr>
          <p:cNvPr id="311" name="Google Shape;311;p27"/>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2" name="Google Shape;312;p27"/>
          <p:cNvSpPr txBox="1"/>
          <p:nvPr/>
        </p:nvSpPr>
        <p:spPr>
          <a:xfrm>
            <a:off x="14283827" y="459771"/>
            <a:ext cx="33984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313" name="Google Shape;313;p27"/>
          <p:cNvSpPr txBox="1"/>
          <p:nvPr/>
        </p:nvSpPr>
        <p:spPr>
          <a:xfrm>
            <a:off x="327268" y="9472634"/>
            <a:ext cx="23691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314" name="Google Shape;314;p27" title="Screenshot 2025-11-08 221111.png"/>
          <p:cNvPicPr preferRelativeResize="0"/>
          <p:nvPr/>
        </p:nvPicPr>
        <p:blipFill>
          <a:blip r:embed="rId3">
            <a:alphaModFix/>
          </a:blip>
          <a:stretch>
            <a:fillRect/>
          </a:stretch>
        </p:blipFill>
        <p:spPr>
          <a:xfrm>
            <a:off x="851525" y="3817875"/>
            <a:ext cx="6439275" cy="6192175"/>
          </a:xfrm>
          <a:prstGeom prst="rect">
            <a:avLst/>
          </a:prstGeom>
          <a:noFill/>
          <a:ln>
            <a:noFill/>
          </a:ln>
        </p:spPr>
      </p:pic>
      <p:pic>
        <p:nvPicPr>
          <p:cNvPr id="315" name="Google Shape;315;p27" title="Screenshot 2025-11-08 221137.png"/>
          <p:cNvPicPr preferRelativeResize="0"/>
          <p:nvPr/>
        </p:nvPicPr>
        <p:blipFill>
          <a:blip r:embed="rId4">
            <a:alphaModFix/>
          </a:blip>
          <a:stretch>
            <a:fillRect/>
          </a:stretch>
        </p:blipFill>
        <p:spPr>
          <a:xfrm>
            <a:off x="10314575" y="3914775"/>
            <a:ext cx="6614025" cy="595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 name="Shape 319"/>
        <p:cNvGrpSpPr/>
        <p:nvPr/>
      </p:nvGrpSpPr>
      <p:grpSpPr>
        <a:xfrm>
          <a:off x="0" y="0"/>
          <a:ext cx="0" cy="0"/>
          <a:chOff x="0" y="0"/>
          <a:chExt cx="0" cy="0"/>
        </a:xfrm>
      </p:grpSpPr>
      <p:sp>
        <p:nvSpPr>
          <p:cNvPr id="320" name="Google Shape;320;p28"/>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p28"/>
          <p:cNvSpPr txBox="1"/>
          <p:nvPr>
            <p:ph type="title"/>
          </p:nvPr>
        </p:nvSpPr>
        <p:spPr>
          <a:xfrm>
            <a:off x="2897776" y="1322372"/>
            <a:ext cx="13506600" cy="1197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lang="en-US" sz="7700">
                <a:solidFill>
                  <a:srgbClr val="000000"/>
                </a:solidFill>
              </a:rPr>
              <a:t>Stored Procedure For SSRS</a:t>
            </a:r>
            <a:endParaRPr sz="7700"/>
          </a:p>
        </p:txBody>
      </p:sp>
      <p:sp>
        <p:nvSpPr>
          <p:cNvPr id="322" name="Google Shape;322;p28"/>
          <p:cNvSpPr txBox="1"/>
          <p:nvPr/>
        </p:nvSpPr>
        <p:spPr>
          <a:xfrm>
            <a:off x="424500" y="3049700"/>
            <a:ext cx="3945000" cy="4899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3100">
                <a:latin typeface="Trebuchet MS"/>
                <a:ea typeface="Trebuchet MS"/>
                <a:cs typeface="Trebuchet MS"/>
                <a:sym typeface="Trebuchet MS"/>
              </a:rPr>
              <a:t>Get Student Course</a:t>
            </a:r>
            <a:endParaRPr b="1" sz="3100">
              <a:latin typeface="Trebuchet MS"/>
              <a:ea typeface="Trebuchet MS"/>
              <a:cs typeface="Trebuchet MS"/>
              <a:sym typeface="Trebuchet MS"/>
            </a:endParaRPr>
          </a:p>
        </p:txBody>
      </p:sp>
      <p:sp>
        <p:nvSpPr>
          <p:cNvPr id="323" name="Google Shape;323;p28"/>
          <p:cNvSpPr txBox="1"/>
          <p:nvPr/>
        </p:nvSpPr>
        <p:spPr>
          <a:xfrm>
            <a:off x="9505400" y="3049700"/>
            <a:ext cx="79170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Report Exam Question Student</a:t>
            </a:r>
            <a:endParaRPr sz="3100">
              <a:latin typeface="Trebuchet MS"/>
              <a:ea typeface="Trebuchet MS"/>
              <a:cs typeface="Trebuchet MS"/>
              <a:sym typeface="Trebuchet MS"/>
            </a:endParaRPr>
          </a:p>
        </p:txBody>
      </p:sp>
      <p:sp>
        <p:nvSpPr>
          <p:cNvPr id="324" name="Google Shape;324;p28"/>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5" name="Google Shape;325;p28"/>
          <p:cNvSpPr txBox="1"/>
          <p:nvPr/>
        </p:nvSpPr>
        <p:spPr>
          <a:xfrm>
            <a:off x="14283827" y="459771"/>
            <a:ext cx="33984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326" name="Google Shape;326;p28"/>
          <p:cNvSpPr txBox="1"/>
          <p:nvPr/>
        </p:nvSpPr>
        <p:spPr>
          <a:xfrm>
            <a:off x="327268" y="9472634"/>
            <a:ext cx="23691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327" name="Google Shape;327;p28" title="Screenshot 2025-11-08 221237.png"/>
          <p:cNvPicPr preferRelativeResize="0"/>
          <p:nvPr/>
        </p:nvPicPr>
        <p:blipFill>
          <a:blip r:embed="rId3">
            <a:alphaModFix/>
          </a:blip>
          <a:stretch>
            <a:fillRect/>
          </a:stretch>
        </p:blipFill>
        <p:spPr>
          <a:xfrm>
            <a:off x="626800" y="3817875"/>
            <a:ext cx="7388075" cy="5894850"/>
          </a:xfrm>
          <a:prstGeom prst="rect">
            <a:avLst/>
          </a:prstGeom>
          <a:noFill/>
          <a:ln>
            <a:noFill/>
          </a:ln>
        </p:spPr>
      </p:pic>
      <p:pic>
        <p:nvPicPr>
          <p:cNvPr id="328" name="Google Shape;328;p28" title="WhatsApp Image 2025-11-08 at 23.40.12.jpeg"/>
          <p:cNvPicPr preferRelativeResize="0"/>
          <p:nvPr/>
        </p:nvPicPr>
        <p:blipFill rotWithShape="1">
          <a:blip r:embed="rId4">
            <a:alphaModFix/>
          </a:blip>
          <a:srcRect b="6935" l="5746" r="6379" t="8375"/>
          <a:stretch/>
        </p:blipFill>
        <p:spPr>
          <a:xfrm>
            <a:off x="9727475" y="3817875"/>
            <a:ext cx="7388074" cy="578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29"/>
          <p:cNvPicPr preferRelativeResize="0"/>
          <p:nvPr/>
        </p:nvPicPr>
        <p:blipFill rotWithShape="1">
          <a:blip r:embed="rId3">
            <a:alphaModFix/>
          </a:blip>
          <a:srcRect b="0" l="0" r="0" t="0"/>
          <a:stretch/>
        </p:blipFill>
        <p:spPr>
          <a:xfrm>
            <a:off x="8025972" y="7234870"/>
            <a:ext cx="2705099" cy="2533649"/>
          </a:xfrm>
          <a:prstGeom prst="rect">
            <a:avLst/>
          </a:prstGeom>
          <a:noFill/>
          <a:ln>
            <a:noFill/>
          </a:ln>
        </p:spPr>
      </p:pic>
      <p:sp>
        <p:nvSpPr>
          <p:cNvPr id="334" name="Google Shape;334;p29"/>
          <p:cNvSpPr txBox="1"/>
          <p:nvPr>
            <p:ph type="ctrTitle"/>
          </p:nvPr>
        </p:nvSpPr>
        <p:spPr>
          <a:xfrm>
            <a:off x="377437" y="2836972"/>
            <a:ext cx="15188400" cy="2270400"/>
          </a:xfrm>
          <a:prstGeom prst="rect">
            <a:avLst/>
          </a:prstGeom>
          <a:noFill/>
          <a:ln>
            <a:noFill/>
          </a:ln>
        </p:spPr>
        <p:txBody>
          <a:bodyPr anchorCtr="0" anchor="t" bIns="0" lIns="0" spcFirstLastPara="1" rIns="0" wrap="square" tIns="190500">
            <a:spAutoFit/>
          </a:bodyPr>
          <a:lstStyle/>
          <a:p>
            <a:pPr indent="-4919345" lvl="0" marL="7275830" marR="5080" rtl="0" algn="l">
              <a:lnSpc>
                <a:spcPct val="99264"/>
              </a:lnSpc>
              <a:spcBef>
                <a:spcPts val="0"/>
              </a:spcBef>
              <a:spcAft>
                <a:spcPts val="0"/>
              </a:spcAft>
              <a:buNone/>
            </a:pPr>
            <a:r>
              <a:rPr lang="en-US" sz="6800"/>
              <a:t>SQL SERVER REPORT SERVICES (SSRS)</a:t>
            </a:r>
            <a:endParaRPr sz="6800"/>
          </a:p>
        </p:txBody>
      </p:sp>
      <p:sp>
        <p:nvSpPr>
          <p:cNvPr id="335" name="Google Shape;335;p29"/>
          <p:cNvSpPr txBox="1"/>
          <p:nvPr/>
        </p:nvSpPr>
        <p:spPr>
          <a:xfrm>
            <a:off x="274835" y="5446381"/>
            <a:ext cx="17738700" cy="12597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b="1" lang="en-US" sz="3100">
                <a:latin typeface="Trebuchet MS"/>
                <a:ea typeface="Trebuchet MS"/>
                <a:cs typeface="Trebuchet MS"/>
                <a:sym typeface="Trebuchet MS"/>
              </a:rPr>
              <a:t>Using SSRS in Visual Studio, we created interactive reports that transform raw database</a:t>
            </a:r>
            <a:endParaRPr sz="3100">
              <a:latin typeface="Trebuchet MS"/>
              <a:ea typeface="Trebuchet MS"/>
              <a:cs typeface="Trebuchet MS"/>
              <a:sym typeface="Trebuchet MS"/>
            </a:endParaRPr>
          </a:p>
          <a:p>
            <a:pPr indent="0" lvl="0" marL="0" rtl="0" algn="ctr">
              <a:lnSpc>
                <a:spcPct val="100000"/>
              </a:lnSpc>
              <a:spcBef>
                <a:spcPts val="2280"/>
              </a:spcBef>
              <a:spcAft>
                <a:spcPts val="0"/>
              </a:spcAft>
              <a:buNone/>
            </a:pPr>
            <a:r>
              <a:rPr b="1" lang="en-US" sz="3100">
                <a:latin typeface="Trebuchet MS"/>
                <a:ea typeface="Trebuchet MS"/>
                <a:cs typeface="Trebuchet MS"/>
                <a:sym typeface="Trebuchet MS"/>
              </a:rPr>
              <a:t>data into clear, actionable insights for students, instructors, and administrators.</a:t>
            </a:r>
            <a:endParaRPr sz="31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nvSpPr>
        <p:spPr>
          <a:xfrm>
            <a:off x="8053096" y="164943"/>
            <a:ext cx="2181860" cy="1062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800">
                <a:solidFill>
                  <a:srgbClr val="8C0000"/>
                </a:solidFill>
                <a:latin typeface="Trebuchet MS"/>
                <a:ea typeface="Trebuchet MS"/>
                <a:cs typeface="Trebuchet MS"/>
                <a:sym typeface="Trebuchet MS"/>
              </a:rPr>
              <a:t>SSRS</a:t>
            </a:r>
            <a:endParaRPr sz="6800">
              <a:latin typeface="Trebuchet MS"/>
              <a:ea typeface="Trebuchet MS"/>
              <a:cs typeface="Trebuchet MS"/>
              <a:sym typeface="Trebuchet MS"/>
            </a:endParaRPr>
          </a:p>
        </p:txBody>
      </p:sp>
      <p:sp>
        <p:nvSpPr>
          <p:cNvPr id="341" name="Google Shape;341;p30"/>
          <p:cNvSpPr txBox="1"/>
          <p:nvPr/>
        </p:nvSpPr>
        <p:spPr>
          <a:xfrm>
            <a:off x="542452" y="1379373"/>
            <a:ext cx="17203500" cy="397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8C2A2A"/>
                </a:solidFill>
                <a:latin typeface="Trebuchet MS"/>
                <a:ea typeface="Trebuchet MS"/>
                <a:cs typeface="Trebuchet MS"/>
                <a:sym typeface="Trebuchet MS"/>
              </a:rPr>
              <a:t>· Report that returns the students information according to Track Distribution. </a:t>
            </a:r>
            <a:endParaRPr sz="2500">
              <a:latin typeface="Trebuchet MS"/>
              <a:ea typeface="Trebuchet MS"/>
              <a:cs typeface="Trebuchet MS"/>
              <a:sym typeface="Trebuchet MS"/>
            </a:endParaRPr>
          </a:p>
        </p:txBody>
      </p:sp>
      <p:pic>
        <p:nvPicPr>
          <p:cNvPr id="342" name="Google Shape;342;p30"/>
          <p:cNvPicPr preferRelativeResize="0"/>
          <p:nvPr/>
        </p:nvPicPr>
        <p:blipFill>
          <a:blip r:embed="rId3">
            <a:alphaModFix/>
          </a:blip>
          <a:stretch>
            <a:fillRect/>
          </a:stretch>
        </p:blipFill>
        <p:spPr>
          <a:xfrm>
            <a:off x="152400" y="2088075"/>
            <a:ext cx="8586549" cy="7874325"/>
          </a:xfrm>
          <a:prstGeom prst="rect">
            <a:avLst/>
          </a:prstGeom>
          <a:noFill/>
          <a:ln>
            <a:noFill/>
          </a:ln>
        </p:spPr>
      </p:pic>
      <p:pic>
        <p:nvPicPr>
          <p:cNvPr id="343" name="Google Shape;343;p30"/>
          <p:cNvPicPr preferRelativeResize="0"/>
          <p:nvPr/>
        </p:nvPicPr>
        <p:blipFill>
          <a:blip r:embed="rId4">
            <a:alphaModFix/>
          </a:blip>
          <a:stretch>
            <a:fillRect/>
          </a:stretch>
        </p:blipFill>
        <p:spPr>
          <a:xfrm>
            <a:off x="9665375" y="2088075"/>
            <a:ext cx="8080575" cy="787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7" name="Shape 347"/>
        <p:cNvGrpSpPr/>
        <p:nvPr/>
      </p:nvGrpSpPr>
      <p:grpSpPr>
        <a:xfrm>
          <a:off x="0" y="0"/>
          <a:ext cx="0" cy="0"/>
          <a:chOff x="0" y="0"/>
          <a:chExt cx="0" cy="0"/>
        </a:xfrm>
      </p:grpSpPr>
      <p:sp>
        <p:nvSpPr>
          <p:cNvPr id="348" name="Google Shape;348;p31"/>
          <p:cNvSpPr/>
          <p:nvPr/>
        </p:nvSpPr>
        <p:spPr>
          <a:xfrm>
            <a:off x="15934864" y="9441094"/>
            <a:ext cx="1906270" cy="846455"/>
          </a:xfrm>
          <a:custGeom>
            <a:rect b="b" l="l" r="r" t="t"/>
            <a:pathLst>
              <a:path extrusionOk="0" h="846454" w="1906269">
                <a:moveTo>
                  <a:pt x="1906170" y="845905"/>
                </a:moveTo>
                <a:lnTo>
                  <a:pt x="0" y="845905"/>
                </a:lnTo>
                <a:lnTo>
                  <a:pt x="378502" y="230855"/>
                </a:lnTo>
                <a:lnTo>
                  <a:pt x="405690" y="191211"/>
                </a:lnTo>
                <a:lnTo>
                  <a:pt x="436427" y="154704"/>
                </a:lnTo>
                <a:lnTo>
                  <a:pt x="470431" y="121538"/>
                </a:lnTo>
                <a:lnTo>
                  <a:pt x="507425" y="91915"/>
                </a:lnTo>
                <a:lnTo>
                  <a:pt x="547128" y="66036"/>
                </a:lnTo>
                <a:lnTo>
                  <a:pt x="589262" y="44103"/>
                </a:lnTo>
                <a:lnTo>
                  <a:pt x="633546" y="26320"/>
                </a:lnTo>
                <a:lnTo>
                  <a:pt x="679703" y="12887"/>
                </a:lnTo>
                <a:lnTo>
                  <a:pt x="726961" y="4080"/>
                </a:lnTo>
                <a:lnTo>
                  <a:pt x="774509" y="0"/>
                </a:lnTo>
                <a:lnTo>
                  <a:pt x="822006" y="592"/>
                </a:lnTo>
                <a:lnTo>
                  <a:pt x="869111" y="5804"/>
                </a:lnTo>
                <a:lnTo>
                  <a:pt x="915485" y="15579"/>
                </a:lnTo>
                <a:lnTo>
                  <a:pt x="960787" y="29864"/>
                </a:lnTo>
                <a:lnTo>
                  <a:pt x="1004675" y="48603"/>
                </a:lnTo>
                <a:lnTo>
                  <a:pt x="1046811" y="71743"/>
                </a:lnTo>
                <a:lnTo>
                  <a:pt x="1676095" y="459006"/>
                </a:lnTo>
                <a:lnTo>
                  <a:pt x="1715740" y="486194"/>
                </a:lnTo>
                <a:lnTo>
                  <a:pt x="1752246" y="516930"/>
                </a:lnTo>
                <a:lnTo>
                  <a:pt x="1785412" y="550934"/>
                </a:lnTo>
                <a:lnTo>
                  <a:pt x="1815036" y="587928"/>
                </a:lnTo>
                <a:lnTo>
                  <a:pt x="1840915" y="627631"/>
                </a:lnTo>
                <a:lnTo>
                  <a:pt x="1862847" y="669765"/>
                </a:lnTo>
                <a:lnTo>
                  <a:pt x="1880631" y="714050"/>
                </a:lnTo>
                <a:lnTo>
                  <a:pt x="1894063" y="760207"/>
                </a:lnTo>
                <a:lnTo>
                  <a:pt x="1902871" y="807465"/>
                </a:lnTo>
                <a:lnTo>
                  <a:pt x="1906170" y="845905"/>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9" name="Google Shape;349;p31"/>
          <p:cNvSpPr/>
          <p:nvPr/>
        </p:nvSpPr>
        <p:spPr>
          <a:xfrm>
            <a:off x="1211586" y="0"/>
            <a:ext cx="2261870" cy="1422400"/>
          </a:xfrm>
          <a:custGeom>
            <a:rect b="b" l="l" r="r" t="t"/>
            <a:pathLst>
              <a:path extrusionOk="0" h="1422400" w="2261870">
                <a:moveTo>
                  <a:pt x="2261388" y="0"/>
                </a:moveTo>
                <a:lnTo>
                  <a:pt x="1528449" y="1190993"/>
                </a:lnTo>
                <a:lnTo>
                  <a:pt x="1501261" y="1230638"/>
                </a:lnTo>
                <a:lnTo>
                  <a:pt x="1470525" y="1267144"/>
                </a:lnTo>
                <a:lnTo>
                  <a:pt x="1436520" y="1300310"/>
                </a:lnTo>
                <a:lnTo>
                  <a:pt x="1399527" y="1329933"/>
                </a:lnTo>
                <a:lnTo>
                  <a:pt x="1359823" y="1355812"/>
                </a:lnTo>
                <a:lnTo>
                  <a:pt x="1317689" y="1377745"/>
                </a:lnTo>
                <a:lnTo>
                  <a:pt x="1273404" y="1395528"/>
                </a:lnTo>
                <a:lnTo>
                  <a:pt x="1227247" y="1408961"/>
                </a:lnTo>
                <a:lnTo>
                  <a:pt x="1179990" y="1417769"/>
                </a:lnTo>
                <a:lnTo>
                  <a:pt x="1132442" y="1421849"/>
                </a:lnTo>
                <a:lnTo>
                  <a:pt x="1084945" y="1421256"/>
                </a:lnTo>
                <a:lnTo>
                  <a:pt x="1037840" y="1416045"/>
                </a:lnTo>
                <a:lnTo>
                  <a:pt x="991466" y="1406269"/>
                </a:lnTo>
                <a:lnTo>
                  <a:pt x="946165" y="1391985"/>
                </a:lnTo>
                <a:lnTo>
                  <a:pt x="902276" y="1373245"/>
                </a:lnTo>
                <a:lnTo>
                  <a:pt x="860139" y="1350106"/>
                </a:lnTo>
                <a:lnTo>
                  <a:pt x="230855" y="962843"/>
                </a:lnTo>
                <a:lnTo>
                  <a:pt x="191211" y="935655"/>
                </a:lnTo>
                <a:lnTo>
                  <a:pt x="154705" y="904919"/>
                </a:lnTo>
                <a:lnTo>
                  <a:pt x="121539" y="870914"/>
                </a:lnTo>
                <a:lnTo>
                  <a:pt x="91915" y="833921"/>
                </a:lnTo>
                <a:lnTo>
                  <a:pt x="66036" y="794217"/>
                </a:lnTo>
                <a:lnTo>
                  <a:pt x="44104" y="752084"/>
                </a:lnTo>
                <a:lnTo>
                  <a:pt x="26320" y="707799"/>
                </a:lnTo>
                <a:lnTo>
                  <a:pt x="12887" y="661642"/>
                </a:lnTo>
                <a:lnTo>
                  <a:pt x="4080" y="614384"/>
                </a:lnTo>
                <a:lnTo>
                  <a:pt x="0" y="566836"/>
                </a:lnTo>
                <a:lnTo>
                  <a:pt x="592" y="519340"/>
                </a:lnTo>
                <a:lnTo>
                  <a:pt x="5804" y="472234"/>
                </a:lnTo>
                <a:lnTo>
                  <a:pt x="15579" y="425860"/>
                </a:lnTo>
                <a:lnTo>
                  <a:pt x="29864" y="380559"/>
                </a:lnTo>
                <a:lnTo>
                  <a:pt x="48603" y="336670"/>
                </a:lnTo>
                <a:lnTo>
                  <a:pt x="71743" y="294534"/>
                </a:lnTo>
                <a:lnTo>
                  <a:pt x="252999" y="0"/>
                </a:lnTo>
                <a:lnTo>
                  <a:pt x="2261388"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p31"/>
          <p:cNvSpPr/>
          <p:nvPr/>
        </p:nvSpPr>
        <p:spPr>
          <a:xfrm>
            <a:off x="3927598" y="1275277"/>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1" name="Google Shape;351;p31"/>
          <p:cNvSpPr txBox="1"/>
          <p:nvPr>
            <p:ph type="title"/>
          </p:nvPr>
        </p:nvSpPr>
        <p:spPr>
          <a:xfrm>
            <a:off x="8053096" y="164943"/>
            <a:ext cx="2181860" cy="1062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800"/>
              <a:t>SSRS</a:t>
            </a:r>
            <a:endParaRPr sz="6800"/>
          </a:p>
        </p:txBody>
      </p:sp>
      <p:sp>
        <p:nvSpPr>
          <p:cNvPr id="352" name="Google Shape;352;p31"/>
          <p:cNvSpPr txBox="1"/>
          <p:nvPr/>
        </p:nvSpPr>
        <p:spPr>
          <a:xfrm>
            <a:off x="9808438" y="1509509"/>
            <a:ext cx="7301230" cy="133985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1" lang="en-US" sz="2500">
                <a:solidFill>
                  <a:srgbClr val="8C2A2A"/>
                </a:solidFill>
                <a:latin typeface="Trebuchet MS"/>
                <a:ea typeface="Trebuchet MS"/>
                <a:cs typeface="Trebuchet MS"/>
                <a:sym typeface="Trebuchet MS"/>
              </a:rPr>
              <a:t>·Report that takes exam number and returns the Questions in it and choices [freeform report]</a:t>
            </a:r>
            <a:endParaRPr sz="2500">
              <a:latin typeface="Trebuchet MS"/>
              <a:ea typeface="Trebuchet MS"/>
              <a:cs typeface="Trebuchet MS"/>
              <a:sym typeface="Trebuchet MS"/>
            </a:endParaRPr>
          </a:p>
        </p:txBody>
      </p:sp>
      <p:sp>
        <p:nvSpPr>
          <p:cNvPr id="353" name="Google Shape;353;p31"/>
          <p:cNvSpPr txBox="1"/>
          <p:nvPr/>
        </p:nvSpPr>
        <p:spPr>
          <a:xfrm>
            <a:off x="773005" y="1509509"/>
            <a:ext cx="6964680" cy="901700"/>
          </a:xfrm>
          <a:prstGeom prst="rect">
            <a:avLst/>
          </a:prstGeom>
          <a:noFill/>
          <a:ln>
            <a:noFill/>
          </a:ln>
        </p:spPr>
        <p:txBody>
          <a:bodyPr anchorCtr="0" anchor="t" bIns="0" lIns="0" spcFirstLastPara="1" rIns="0" wrap="square" tIns="12700">
            <a:spAutoFit/>
          </a:bodyPr>
          <a:lstStyle/>
          <a:p>
            <a:pPr indent="-2920365" lvl="0" marL="2932430" marR="5080" rtl="0" algn="l">
              <a:lnSpc>
                <a:spcPct val="114999"/>
              </a:lnSpc>
              <a:spcBef>
                <a:spcPts val="0"/>
              </a:spcBef>
              <a:spcAft>
                <a:spcPts val="0"/>
              </a:spcAft>
              <a:buNone/>
            </a:pPr>
            <a:r>
              <a:rPr b="1" lang="en-US" sz="2500">
                <a:solidFill>
                  <a:srgbClr val="8C2A2A"/>
                </a:solidFill>
                <a:latin typeface="Trebuchet MS"/>
                <a:ea typeface="Trebuchet MS"/>
                <a:cs typeface="Trebuchet MS"/>
                <a:sym typeface="Trebuchet MS"/>
              </a:rPr>
              <a:t>·Report that takes course ID and returns its topics.</a:t>
            </a:r>
            <a:endParaRPr sz="2500">
              <a:latin typeface="Trebuchet MS"/>
              <a:ea typeface="Trebuchet MS"/>
              <a:cs typeface="Trebuchet MS"/>
              <a:sym typeface="Trebuchet MS"/>
            </a:endParaRPr>
          </a:p>
        </p:txBody>
      </p:sp>
      <p:sp>
        <p:nvSpPr>
          <p:cNvPr id="354" name="Google Shape;354;p31"/>
          <p:cNvSpPr txBox="1"/>
          <p:nvPr/>
        </p:nvSpPr>
        <p:spPr>
          <a:xfrm>
            <a:off x="1733469" y="9159906"/>
            <a:ext cx="529780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latin typeface="Trebuchet MS"/>
                <a:ea typeface="Trebuchet MS"/>
                <a:cs typeface="Trebuchet MS"/>
                <a:sym typeface="Trebuchet MS"/>
              </a:rPr>
              <a:t>(GetTopicbyCourses) Procedure</a:t>
            </a:r>
            <a:endParaRPr sz="2500">
              <a:latin typeface="Trebuchet MS"/>
              <a:ea typeface="Trebuchet MS"/>
              <a:cs typeface="Trebuchet MS"/>
              <a:sym typeface="Trebuchet MS"/>
            </a:endParaRPr>
          </a:p>
        </p:txBody>
      </p:sp>
      <p:sp>
        <p:nvSpPr>
          <p:cNvPr id="355" name="Google Shape;355;p31"/>
          <p:cNvSpPr txBox="1"/>
          <p:nvPr/>
        </p:nvSpPr>
        <p:spPr>
          <a:xfrm>
            <a:off x="11311692" y="9534556"/>
            <a:ext cx="429958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latin typeface="Trebuchet MS"/>
                <a:ea typeface="Trebuchet MS"/>
                <a:cs typeface="Trebuchet MS"/>
                <a:sym typeface="Trebuchet MS"/>
              </a:rPr>
              <a:t>(GetQuestions) Procedure</a:t>
            </a:r>
            <a:endParaRPr sz="2500">
              <a:latin typeface="Trebuchet MS"/>
              <a:ea typeface="Trebuchet MS"/>
              <a:cs typeface="Trebuchet MS"/>
              <a:sym typeface="Trebuchet MS"/>
            </a:endParaRPr>
          </a:p>
        </p:txBody>
      </p:sp>
      <p:pic>
        <p:nvPicPr>
          <p:cNvPr id="356" name="Google Shape;356;p31"/>
          <p:cNvPicPr preferRelativeResize="0"/>
          <p:nvPr/>
        </p:nvPicPr>
        <p:blipFill>
          <a:blip r:embed="rId3">
            <a:alphaModFix/>
          </a:blip>
          <a:stretch>
            <a:fillRect/>
          </a:stretch>
        </p:blipFill>
        <p:spPr>
          <a:xfrm>
            <a:off x="152400" y="3001700"/>
            <a:ext cx="7687700" cy="6036875"/>
          </a:xfrm>
          <a:prstGeom prst="rect">
            <a:avLst/>
          </a:prstGeom>
          <a:noFill/>
          <a:ln>
            <a:noFill/>
          </a:ln>
        </p:spPr>
      </p:pic>
      <p:pic>
        <p:nvPicPr>
          <p:cNvPr id="357" name="Google Shape;357;p31"/>
          <p:cNvPicPr preferRelativeResize="0"/>
          <p:nvPr/>
        </p:nvPicPr>
        <p:blipFill>
          <a:blip r:embed="rId4">
            <a:alphaModFix/>
          </a:blip>
          <a:stretch>
            <a:fillRect/>
          </a:stretch>
        </p:blipFill>
        <p:spPr>
          <a:xfrm>
            <a:off x="8747725" y="3001700"/>
            <a:ext cx="8361825" cy="6036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32"/>
          <p:cNvSpPr/>
          <p:nvPr/>
        </p:nvSpPr>
        <p:spPr>
          <a:xfrm>
            <a:off x="15029778" y="9214016"/>
            <a:ext cx="2047239" cy="1073150"/>
          </a:xfrm>
          <a:custGeom>
            <a:rect b="b" l="l" r="r" t="t"/>
            <a:pathLst>
              <a:path extrusionOk="0" h="1073150" w="2047240">
                <a:moveTo>
                  <a:pt x="2003300" y="1072983"/>
                </a:moveTo>
                <a:lnTo>
                  <a:pt x="0" y="1072982"/>
                </a:lnTo>
                <a:lnTo>
                  <a:pt x="518246" y="230855"/>
                </a:lnTo>
                <a:lnTo>
                  <a:pt x="545435" y="191211"/>
                </a:lnTo>
                <a:lnTo>
                  <a:pt x="576171" y="154704"/>
                </a:lnTo>
                <a:lnTo>
                  <a:pt x="610175" y="121538"/>
                </a:lnTo>
                <a:lnTo>
                  <a:pt x="647169" y="91915"/>
                </a:lnTo>
                <a:lnTo>
                  <a:pt x="686872" y="66036"/>
                </a:lnTo>
                <a:lnTo>
                  <a:pt x="729006" y="44103"/>
                </a:lnTo>
                <a:lnTo>
                  <a:pt x="773291" y="26320"/>
                </a:lnTo>
                <a:lnTo>
                  <a:pt x="819448" y="12887"/>
                </a:lnTo>
                <a:lnTo>
                  <a:pt x="866706" y="4080"/>
                </a:lnTo>
                <a:lnTo>
                  <a:pt x="914253" y="0"/>
                </a:lnTo>
                <a:lnTo>
                  <a:pt x="961750" y="592"/>
                </a:lnTo>
                <a:lnTo>
                  <a:pt x="1008855" y="5804"/>
                </a:lnTo>
                <a:lnTo>
                  <a:pt x="1055229" y="15579"/>
                </a:lnTo>
                <a:lnTo>
                  <a:pt x="1100531" y="29864"/>
                </a:lnTo>
                <a:lnTo>
                  <a:pt x="1144420" y="48603"/>
                </a:lnTo>
                <a:lnTo>
                  <a:pt x="1186557" y="71743"/>
                </a:lnTo>
                <a:lnTo>
                  <a:pt x="1815841" y="459006"/>
                </a:lnTo>
                <a:lnTo>
                  <a:pt x="1855485" y="486194"/>
                </a:lnTo>
                <a:lnTo>
                  <a:pt x="1891991" y="516930"/>
                </a:lnTo>
                <a:lnTo>
                  <a:pt x="1925157" y="550934"/>
                </a:lnTo>
                <a:lnTo>
                  <a:pt x="1954780" y="587928"/>
                </a:lnTo>
                <a:lnTo>
                  <a:pt x="1980659" y="627631"/>
                </a:lnTo>
                <a:lnTo>
                  <a:pt x="2002592" y="669765"/>
                </a:lnTo>
                <a:lnTo>
                  <a:pt x="2020375" y="714050"/>
                </a:lnTo>
                <a:lnTo>
                  <a:pt x="2033808" y="760207"/>
                </a:lnTo>
                <a:lnTo>
                  <a:pt x="2042616" y="807465"/>
                </a:lnTo>
                <a:lnTo>
                  <a:pt x="2046696" y="855012"/>
                </a:lnTo>
                <a:lnTo>
                  <a:pt x="2046103" y="902509"/>
                </a:lnTo>
                <a:lnTo>
                  <a:pt x="2040891" y="949614"/>
                </a:lnTo>
                <a:lnTo>
                  <a:pt x="2031116" y="995988"/>
                </a:lnTo>
                <a:lnTo>
                  <a:pt x="2016831" y="1041290"/>
                </a:lnTo>
                <a:lnTo>
                  <a:pt x="2003300" y="1072983"/>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 name="Google Shape;363;p32"/>
          <p:cNvSpPr/>
          <p:nvPr/>
        </p:nvSpPr>
        <p:spPr>
          <a:xfrm>
            <a:off x="1211586" y="0"/>
            <a:ext cx="2261870" cy="1422400"/>
          </a:xfrm>
          <a:custGeom>
            <a:rect b="b" l="l" r="r" t="t"/>
            <a:pathLst>
              <a:path extrusionOk="0" h="1422400" w="2261870">
                <a:moveTo>
                  <a:pt x="2261388" y="0"/>
                </a:moveTo>
                <a:lnTo>
                  <a:pt x="1528449" y="1190993"/>
                </a:lnTo>
                <a:lnTo>
                  <a:pt x="1501261" y="1230638"/>
                </a:lnTo>
                <a:lnTo>
                  <a:pt x="1470525" y="1267144"/>
                </a:lnTo>
                <a:lnTo>
                  <a:pt x="1436520" y="1300310"/>
                </a:lnTo>
                <a:lnTo>
                  <a:pt x="1399527" y="1329933"/>
                </a:lnTo>
                <a:lnTo>
                  <a:pt x="1359823" y="1355812"/>
                </a:lnTo>
                <a:lnTo>
                  <a:pt x="1317689" y="1377745"/>
                </a:lnTo>
                <a:lnTo>
                  <a:pt x="1273404" y="1395528"/>
                </a:lnTo>
                <a:lnTo>
                  <a:pt x="1227247" y="1408961"/>
                </a:lnTo>
                <a:lnTo>
                  <a:pt x="1179990" y="1417769"/>
                </a:lnTo>
                <a:lnTo>
                  <a:pt x="1132442" y="1421849"/>
                </a:lnTo>
                <a:lnTo>
                  <a:pt x="1084945" y="1421256"/>
                </a:lnTo>
                <a:lnTo>
                  <a:pt x="1037840" y="1416045"/>
                </a:lnTo>
                <a:lnTo>
                  <a:pt x="991466" y="1406269"/>
                </a:lnTo>
                <a:lnTo>
                  <a:pt x="946165" y="1391985"/>
                </a:lnTo>
                <a:lnTo>
                  <a:pt x="902276" y="1373245"/>
                </a:lnTo>
                <a:lnTo>
                  <a:pt x="860139" y="1350106"/>
                </a:lnTo>
                <a:lnTo>
                  <a:pt x="230855" y="962843"/>
                </a:lnTo>
                <a:lnTo>
                  <a:pt x="191211" y="935655"/>
                </a:lnTo>
                <a:lnTo>
                  <a:pt x="154705" y="904919"/>
                </a:lnTo>
                <a:lnTo>
                  <a:pt x="121539" y="870914"/>
                </a:lnTo>
                <a:lnTo>
                  <a:pt x="91915" y="833921"/>
                </a:lnTo>
                <a:lnTo>
                  <a:pt x="66036" y="794217"/>
                </a:lnTo>
                <a:lnTo>
                  <a:pt x="44104" y="752084"/>
                </a:lnTo>
                <a:lnTo>
                  <a:pt x="26320" y="707799"/>
                </a:lnTo>
                <a:lnTo>
                  <a:pt x="12887" y="661642"/>
                </a:lnTo>
                <a:lnTo>
                  <a:pt x="4080" y="614384"/>
                </a:lnTo>
                <a:lnTo>
                  <a:pt x="0" y="566836"/>
                </a:lnTo>
                <a:lnTo>
                  <a:pt x="592" y="519340"/>
                </a:lnTo>
                <a:lnTo>
                  <a:pt x="5804" y="472234"/>
                </a:lnTo>
                <a:lnTo>
                  <a:pt x="15579" y="425860"/>
                </a:lnTo>
                <a:lnTo>
                  <a:pt x="29864" y="380559"/>
                </a:lnTo>
                <a:lnTo>
                  <a:pt x="48603" y="336670"/>
                </a:lnTo>
                <a:lnTo>
                  <a:pt x="71743" y="294534"/>
                </a:lnTo>
                <a:lnTo>
                  <a:pt x="252999" y="0"/>
                </a:lnTo>
                <a:lnTo>
                  <a:pt x="2261388"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4" name="Google Shape;364;p32"/>
          <p:cNvSpPr/>
          <p:nvPr/>
        </p:nvSpPr>
        <p:spPr>
          <a:xfrm>
            <a:off x="3570312" y="1260989"/>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5" name="Google Shape;365;p32"/>
          <p:cNvSpPr txBox="1"/>
          <p:nvPr>
            <p:ph type="title"/>
          </p:nvPr>
        </p:nvSpPr>
        <p:spPr>
          <a:xfrm>
            <a:off x="7780480" y="179231"/>
            <a:ext cx="2181860" cy="1062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800"/>
              <a:t>SSRS</a:t>
            </a:r>
            <a:endParaRPr sz="6800"/>
          </a:p>
        </p:txBody>
      </p:sp>
      <p:sp>
        <p:nvSpPr>
          <p:cNvPr id="366" name="Google Shape;366;p32"/>
          <p:cNvSpPr txBox="1"/>
          <p:nvPr/>
        </p:nvSpPr>
        <p:spPr>
          <a:xfrm>
            <a:off x="9118250" y="2172250"/>
            <a:ext cx="8237100" cy="397500"/>
          </a:xfrm>
          <a:prstGeom prst="rect">
            <a:avLst/>
          </a:prstGeom>
          <a:noFill/>
          <a:ln>
            <a:noFill/>
          </a:ln>
        </p:spPr>
        <p:txBody>
          <a:bodyPr anchorCtr="0" anchor="t" bIns="0" lIns="0" spcFirstLastPara="1" rIns="0" wrap="square" tIns="12700">
            <a:spAutoFit/>
          </a:bodyPr>
          <a:lstStyle/>
          <a:p>
            <a:pPr indent="0" lvl="0" marL="12065" marR="5080" rtl="0" algn="ctr">
              <a:lnSpc>
                <a:spcPct val="114999"/>
              </a:lnSpc>
              <a:spcBef>
                <a:spcPts val="0"/>
              </a:spcBef>
              <a:spcAft>
                <a:spcPts val="0"/>
              </a:spcAft>
              <a:buNone/>
            </a:pPr>
            <a:r>
              <a:rPr b="1" lang="en-US" sz="2500">
                <a:solidFill>
                  <a:srgbClr val="8C2A2A"/>
                </a:solidFill>
                <a:latin typeface="Trebuchet MS"/>
                <a:ea typeface="Trebuchet MS"/>
                <a:cs typeface="Trebuchet MS"/>
                <a:sym typeface="Trebuchet MS"/>
              </a:rPr>
              <a:t>·</a:t>
            </a:r>
            <a:r>
              <a:rPr b="1" lang="en-US" sz="2500">
                <a:solidFill>
                  <a:srgbClr val="8C2A2A"/>
                </a:solidFill>
                <a:latin typeface="Trebuchet MS"/>
                <a:ea typeface="Trebuchet MS"/>
                <a:cs typeface="Trebuchet MS"/>
                <a:sym typeface="Trebuchet MS"/>
              </a:rPr>
              <a:t> Report that takes the Student Average Score</a:t>
            </a:r>
            <a:endParaRPr sz="2500">
              <a:latin typeface="Trebuchet MS"/>
              <a:ea typeface="Trebuchet MS"/>
              <a:cs typeface="Trebuchet MS"/>
              <a:sym typeface="Trebuchet MS"/>
            </a:endParaRPr>
          </a:p>
        </p:txBody>
      </p:sp>
      <p:sp>
        <p:nvSpPr>
          <p:cNvPr id="367" name="Google Shape;367;p32"/>
          <p:cNvSpPr txBox="1"/>
          <p:nvPr/>
        </p:nvSpPr>
        <p:spPr>
          <a:xfrm>
            <a:off x="524795" y="1947659"/>
            <a:ext cx="7866380" cy="901700"/>
          </a:xfrm>
          <a:prstGeom prst="rect">
            <a:avLst/>
          </a:prstGeom>
          <a:noFill/>
          <a:ln>
            <a:noFill/>
          </a:ln>
        </p:spPr>
        <p:txBody>
          <a:bodyPr anchorCtr="0" anchor="t" bIns="0" lIns="0" spcFirstLastPara="1" rIns="0" wrap="square" tIns="12700">
            <a:spAutoFit/>
          </a:bodyPr>
          <a:lstStyle/>
          <a:p>
            <a:pPr indent="-857885" lvl="0" marL="869950" marR="5080" rtl="0" algn="l">
              <a:lnSpc>
                <a:spcPct val="114999"/>
              </a:lnSpc>
              <a:spcBef>
                <a:spcPts val="0"/>
              </a:spcBef>
              <a:spcAft>
                <a:spcPts val="0"/>
              </a:spcAft>
              <a:buNone/>
            </a:pPr>
            <a:r>
              <a:rPr b="1" lang="en-US" sz="2500">
                <a:solidFill>
                  <a:srgbClr val="8C2A2A"/>
                </a:solidFill>
                <a:latin typeface="Trebuchet MS"/>
                <a:ea typeface="Trebuchet MS"/>
                <a:cs typeface="Trebuchet MS"/>
                <a:sym typeface="Trebuchet MS"/>
              </a:rPr>
              <a:t>·Report that takes the student ID and returns the grades of the student in all courses. %</a:t>
            </a:r>
            <a:endParaRPr sz="2500">
              <a:latin typeface="Trebuchet MS"/>
              <a:ea typeface="Trebuchet MS"/>
              <a:cs typeface="Trebuchet MS"/>
              <a:sym typeface="Trebuchet MS"/>
            </a:endParaRPr>
          </a:p>
        </p:txBody>
      </p:sp>
      <p:sp>
        <p:nvSpPr>
          <p:cNvPr id="368" name="Google Shape;368;p32"/>
          <p:cNvSpPr txBox="1"/>
          <p:nvPr/>
        </p:nvSpPr>
        <p:spPr>
          <a:xfrm>
            <a:off x="11225979" y="8229773"/>
            <a:ext cx="4893300" cy="3975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500">
              <a:latin typeface="Trebuchet MS"/>
              <a:ea typeface="Trebuchet MS"/>
              <a:cs typeface="Trebuchet MS"/>
              <a:sym typeface="Trebuchet MS"/>
            </a:endParaRPr>
          </a:p>
        </p:txBody>
      </p:sp>
      <p:sp>
        <p:nvSpPr>
          <p:cNvPr id="369" name="Google Shape;369;p32"/>
          <p:cNvSpPr txBox="1"/>
          <p:nvPr/>
        </p:nvSpPr>
        <p:spPr>
          <a:xfrm>
            <a:off x="2478384" y="8229773"/>
            <a:ext cx="494347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latin typeface="Trebuchet MS"/>
                <a:ea typeface="Trebuchet MS"/>
                <a:cs typeface="Trebuchet MS"/>
                <a:sym typeface="Trebuchet MS"/>
              </a:rPr>
              <a:t>(GetStudentGrade) Procedure</a:t>
            </a:r>
            <a:endParaRPr sz="2500">
              <a:latin typeface="Trebuchet MS"/>
              <a:ea typeface="Trebuchet MS"/>
              <a:cs typeface="Trebuchet MS"/>
              <a:sym typeface="Trebuchet MS"/>
            </a:endParaRPr>
          </a:p>
        </p:txBody>
      </p:sp>
      <p:pic>
        <p:nvPicPr>
          <p:cNvPr id="370" name="Google Shape;370;p32"/>
          <p:cNvPicPr preferRelativeResize="0"/>
          <p:nvPr/>
        </p:nvPicPr>
        <p:blipFill>
          <a:blip r:embed="rId3">
            <a:alphaModFix/>
          </a:blip>
          <a:stretch>
            <a:fillRect/>
          </a:stretch>
        </p:blipFill>
        <p:spPr>
          <a:xfrm>
            <a:off x="524800" y="3642150"/>
            <a:ext cx="8237000" cy="4148475"/>
          </a:xfrm>
          <a:prstGeom prst="rect">
            <a:avLst/>
          </a:prstGeom>
          <a:noFill/>
          <a:ln>
            <a:noFill/>
          </a:ln>
        </p:spPr>
      </p:pic>
      <p:pic>
        <p:nvPicPr>
          <p:cNvPr id="371" name="Google Shape;371;p32"/>
          <p:cNvPicPr preferRelativeResize="0"/>
          <p:nvPr/>
        </p:nvPicPr>
        <p:blipFill>
          <a:blip r:embed="rId4">
            <a:alphaModFix/>
          </a:blip>
          <a:stretch>
            <a:fillRect/>
          </a:stretch>
        </p:blipFill>
        <p:spPr>
          <a:xfrm>
            <a:off x="9118250" y="3642150"/>
            <a:ext cx="7510725" cy="4587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 name="Shape 375"/>
        <p:cNvGrpSpPr/>
        <p:nvPr/>
      </p:nvGrpSpPr>
      <p:grpSpPr>
        <a:xfrm>
          <a:off x="0" y="0"/>
          <a:ext cx="0" cy="0"/>
          <a:chOff x="0" y="0"/>
          <a:chExt cx="0" cy="0"/>
        </a:xfrm>
      </p:grpSpPr>
      <p:sp>
        <p:nvSpPr>
          <p:cNvPr id="376" name="Google Shape;376;p33"/>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p33"/>
          <p:cNvSpPr/>
          <p:nvPr/>
        </p:nvSpPr>
        <p:spPr>
          <a:xfrm>
            <a:off x="478525" y="5649324"/>
            <a:ext cx="661035" cy="695739"/>
          </a:xfrm>
          <a:custGeom>
            <a:rect b="b" l="l" r="r" t="t"/>
            <a:pathLst>
              <a:path extrusionOk="0" h="661035" w="661035">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C27E7E"/>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12700" rtl="0" algn="l">
              <a:spcBef>
                <a:spcPts val="0"/>
              </a:spcBef>
              <a:spcAft>
                <a:spcPts val="0"/>
              </a:spcAft>
              <a:buClr>
                <a:srgbClr val="000000"/>
              </a:buClr>
              <a:buFont typeface="Arial"/>
              <a:buNone/>
            </a:pPr>
            <a:r>
              <a:rPr lang="en-US" sz="3500">
                <a:solidFill>
                  <a:schemeClr val="lt1"/>
                </a:solidFill>
                <a:latin typeface="Arial Black"/>
                <a:ea typeface="Arial Black"/>
                <a:cs typeface="Arial Black"/>
                <a:sym typeface="Arial Black"/>
              </a:rPr>
              <a:t> 1</a:t>
            </a:r>
            <a:endParaRPr sz="3400">
              <a:solidFill>
                <a:schemeClr val="lt1"/>
              </a:solidFill>
            </a:endParaRPr>
          </a:p>
        </p:txBody>
      </p:sp>
      <p:sp>
        <p:nvSpPr>
          <p:cNvPr id="378" name="Google Shape;378;p33"/>
          <p:cNvSpPr txBox="1"/>
          <p:nvPr>
            <p:ph type="title"/>
          </p:nvPr>
        </p:nvSpPr>
        <p:spPr>
          <a:xfrm>
            <a:off x="2865927" y="1322372"/>
            <a:ext cx="13570585"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solidFill>
                  <a:srgbClr val="000000"/>
                </a:solidFill>
              </a:rPr>
              <a:t>EXAM STORED PROCEDURES</a:t>
            </a:r>
            <a:endParaRPr sz="7700"/>
          </a:p>
        </p:txBody>
      </p:sp>
      <p:sp>
        <p:nvSpPr>
          <p:cNvPr id="379" name="Google Shape;379;p33"/>
          <p:cNvSpPr txBox="1"/>
          <p:nvPr/>
        </p:nvSpPr>
        <p:spPr>
          <a:xfrm>
            <a:off x="1039675" y="5697050"/>
            <a:ext cx="4578900" cy="600300"/>
          </a:xfrm>
          <a:prstGeom prst="rect">
            <a:avLst/>
          </a:prstGeom>
          <a:noFill/>
          <a:ln>
            <a:noFill/>
          </a:ln>
        </p:spPr>
        <p:txBody>
          <a:bodyPr anchorCtr="0" anchor="t" bIns="0" lIns="0" spcFirstLastPara="1" rIns="0" wrap="square" tIns="0">
            <a:spAutoFit/>
          </a:bodyPr>
          <a:lstStyle/>
          <a:p>
            <a:pPr indent="0" lvl="0" marL="12700" rtl="0" algn="l">
              <a:lnSpc>
                <a:spcPct val="74285"/>
              </a:lnSpc>
              <a:spcBef>
                <a:spcPts val="0"/>
              </a:spcBef>
              <a:spcAft>
                <a:spcPts val="0"/>
              </a:spcAft>
              <a:buNone/>
            </a:pPr>
            <a:r>
              <a:rPr baseline="-25000" lang="en-US" sz="5250">
                <a:solidFill>
                  <a:srgbClr val="FFFFFF"/>
                </a:solidFill>
                <a:latin typeface="Arial Black"/>
                <a:ea typeface="Arial Black"/>
                <a:cs typeface="Arial Black"/>
                <a:sym typeface="Arial Black"/>
              </a:rPr>
              <a:t>1	</a:t>
            </a:r>
            <a:r>
              <a:rPr b="1" lang="en-US" sz="3100">
                <a:solidFill>
                  <a:srgbClr val="2A2A2A"/>
                </a:solidFill>
                <a:latin typeface="Trebuchet MS"/>
                <a:ea typeface="Trebuchet MS"/>
                <a:cs typeface="Trebuchet MS"/>
                <a:sym typeface="Trebuchet MS"/>
              </a:rPr>
              <a:t>Add New Exam</a:t>
            </a:r>
            <a:endParaRPr sz="3100">
              <a:latin typeface="Trebuchet MS"/>
              <a:ea typeface="Trebuchet MS"/>
              <a:cs typeface="Trebuchet MS"/>
              <a:sym typeface="Trebuchet MS"/>
            </a:endParaRPr>
          </a:p>
        </p:txBody>
      </p:sp>
      <p:sp>
        <p:nvSpPr>
          <p:cNvPr id="380" name="Google Shape;380;p33"/>
          <p:cNvSpPr txBox="1"/>
          <p:nvPr/>
        </p:nvSpPr>
        <p:spPr>
          <a:xfrm>
            <a:off x="8945747" y="3641925"/>
            <a:ext cx="927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2</a:t>
            </a:r>
            <a:endParaRPr sz="3500">
              <a:latin typeface="Arial Black"/>
              <a:ea typeface="Arial Black"/>
              <a:cs typeface="Arial Black"/>
              <a:sym typeface="Arial Black"/>
            </a:endParaRPr>
          </a:p>
        </p:txBody>
      </p:sp>
      <p:sp>
        <p:nvSpPr>
          <p:cNvPr id="381" name="Google Shape;381;p33"/>
          <p:cNvSpPr txBox="1"/>
          <p:nvPr/>
        </p:nvSpPr>
        <p:spPr>
          <a:xfrm>
            <a:off x="327268" y="9472634"/>
            <a:ext cx="236918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sp>
        <p:nvSpPr>
          <p:cNvPr id="382" name="Google Shape;382;p33"/>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 name="Google Shape;383;p33"/>
          <p:cNvSpPr txBox="1"/>
          <p:nvPr/>
        </p:nvSpPr>
        <p:spPr>
          <a:xfrm>
            <a:off x="14283827" y="459771"/>
            <a:ext cx="339852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pic>
        <p:nvPicPr>
          <p:cNvPr id="384" name="Google Shape;384;p33"/>
          <p:cNvPicPr preferRelativeResize="0"/>
          <p:nvPr/>
        </p:nvPicPr>
        <p:blipFill>
          <a:blip r:embed="rId3">
            <a:alphaModFix/>
          </a:blip>
          <a:stretch>
            <a:fillRect/>
          </a:stretch>
        </p:blipFill>
        <p:spPr>
          <a:xfrm>
            <a:off x="6057900" y="3398500"/>
            <a:ext cx="11320151" cy="6480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sp>
        <p:nvSpPr>
          <p:cNvPr id="389" name="Google Shape;389;p34"/>
          <p:cNvSpPr/>
          <p:nvPr/>
        </p:nvSpPr>
        <p:spPr>
          <a:xfrm>
            <a:off x="4684910" y="284713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0" name="Google Shape;390;p34"/>
          <p:cNvSpPr/>
          <p:nvPr/>
        </p:nvSpPr>
        <p:spPr>
          <a:xfrm>
            <a:off x="368086" y="3736672"/>
            <a:ext cx="661035" cy="661035"/>
          </a:xfrm>
          <a:custGeom>
            <a:rect b="b" l="l" r="r" t="t"/>
            <a:pathLst>
              <a:path extrusionOk="0" h="661035" w="661035">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1" name="Google Shape;391;p34"/>
          <p:cNvSpPr/>
          <p:nvPr/>
        </p:nvSpPr>
        <p:spPr>
          <a:xfrm>
            <a:off x="8618340" y="3769368"/>
            <a:ext cx="661035" cy="661035"/>
          </a:xfrm>
          <a:custGeom>
            <a:rect b="b" l="l" r="r" t="t"/>
            <a:pathLst>
              <a:path extrusionOk="0" h="661035" w="661034">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4"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4" y="547012"/>
                </a:lnTo>
                <a:lnTo>
                  <a:pt x="547012" y="579595"/>
                </a:lnTo>
                <a:lnTo>
                  <a:pt x="510162" y="607399"/>
                </a:lnTo>
                <a:lnTo>
                  <a:pt x="469555" y="629914"/>
                </a:lnTo>
                <a:lnTo>
                  <a:pt x="425703" y="646628"/>
                </a:lnTo>
                <a:lnTo>
                  <a:pt x="379117" y="657032"/>
                </a:lnTo>
                <a:lnTo>
                  <a:pt x="330306" y="660613"/>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2" name="Google Shape;392;p34"/>
          <p:cNvSpPr txBox="1"/>
          <p:nvPr>
            <p:ph type="title"/>
          </p:nvPr>
        </p:nvSpPr>
        <p:spPr>
          <a:xfrm>
            <a:off x="2865927" y="1322372"/>
            <a:ext cx="13570585"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solidFill>
                  <a:srgbClr val="000000"/>
                </a:solidFill>
              </a:rPr>
              <a:t>EXAM STORED PROCEDURES</a:t>
            </a:r>
            <a:endParaRPr sz="7700"/>
          </a:p>
        </p:txBody>
      </p:sp>
      <p:sp>
        <p:nvSpPr>
          <p:cNvPr id="393" name="Google Shape;393;p34"/>
          <p:cNvSpPr txBox="1"/>
          <p:nvPr/>
        </p:nvSpPr>
        <p:spPr>
          <a:xfrm>
            <a:off x="545945" y="3827298"/>
            <a:ext cx="7086600" cy="538800"/>
          </a:xfrm>
          <a:prstGeom prst="rect">
            <a:avLst/>
          </a:prstGeom>
          <a:noFill/>
          <a:ln>
            <a:noFill/>
          </a:ln>
        </p:spPr>
        <p:txBody>
          <a:bodyPr anchorCtr="0" anchor="t" bIns="0" lIns="0" spcFirstLastPara="1" rIns="0" wrap="square" tIns="0">
            <a:spAutoFit/>
          </a:bodyPr>
          <a:lstStyle/>
          <a:p>
            <a:pPr indent="0" lvl="0" marL="12700" rtl="0" algn="l">
              <a:lnSpc>
                <a:spcPct val="111428"/>
              </a:lnSpc>
              <a:spcBef>
                <a:spcPts val="0"/>
              </a:spcBef>
              <a:spcAft>
                <a:spcPts val="0"/>
              </a:spcAft>
              <a:buNone/>
            </a:pPr>
            <a:r>
              <a:rPr lang="en-US" sz="3500">
                <a:solidFill>
                  <a:srgbClr val="FFFFFF"/>
                </a:solidFill>
                <a:latin typeface="Arial Black"/>
                <a:ea typeface="Arial Black"/>
                <a:cs typeface="Arial Black"/>
                <a:sym typeface="Arial Black"/>
              </a:rPr>
              <a:t>2</a:t>
            </a:r>
            <a:r>
              <a:rPr lang="en-US" sz="3500">
                <a:solidFill>
                  <a:srgbClr val="FFFFFF"/>
                </a:solidFill>
                <a:latin typeface="Arial Black"/>
                <a:ea typeface="Arial Black"/>
                <a:cs typeface="Arial Black"/>
                <a:sym typeface="Arial Black"/>
              </a:rPr>
              <a:t>	 </a:t>
            </a:r>
            <a:r>
              <a:rPr b="1" lang="en-US" sz="3100">
                <a:solidFill>
                  <a:srgbClr val="2A2A2A"/>
                </a:solidFill>
                <a:latin typeface="Trebuchet MS"/>
                <a:ea typeface="Trebuchet MS"/>
                <a:cs typeface="Trebuchet MS"/>
                <a:sym typeface="Trebuchet MS"/>
              </a:rPr>
              <a:t>Submit Answer Questions</a:t>
            </a:r>
            <a:endParaRPr sz="3100">
              <a:latin typeface="Trebuchet MS"/>
              <a:ea typeface="Trebuchet MS"/>
              <a:cs typeface="Trebuchet MS"/>
              <a:sym typeface="Trebuchet MS"/>
            </a:endParaRPr>
          </a:p>
        </p:txBody>
      </p:sp>
      <p:sp>
        <p:nvSpPr>
          <p:cNvPr id="394" name="Google Shape;394;p34"/>
          <p:cNvSpPr txBox="1"/>
          <p:nvPr/>
        </p:nvSpPr>
        <p:spPr>
          <a:xfrm>
            <a:off x="9463301" y="3821895"/>
            <a:ext cx="81228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100">
                <a:solidFill>
                  <a:srgbClr val="2A2A2A"/>
                </a:solidFill>
                <a:latin typeface="Trebuchet MS"/>
                <a:ea typeface="Trebuchet MS"/>
                <a:cs typeface="Trebuchet MS"/>
                <a:sym typeface="Trebuchet MS"/>
              </a:rPr>
              <a:t>Correcting Answers</a:t>
            </a:r>
            <a:endParaRPr sz="3100">
              <a:latin typeface="Trebuchet MS"/>
              <a:ea typeface="Trebuchet MS"/>
              <a:cs typeface="Trebuchet MS"/>
              <a:sym typeface="Trebuchet MS"/>
            </a:endParaRPr>
          </a:p>
        </p:txBody>
      </p:sp>
      <p:sp>
        <p:nvSpPr>
          <p:cNvPr id="395" name="Google Shape;395;p34"/>
          <p:cNvSpPr txBox="1"/>
          <p:nvPr/>
        </p:nvSpPr>
        <p:spPr>
          <a:xfrm>
            <a:off x="8796197" y="3809131"/>
            <a:ext cx="3024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3</a:t>
            </a:r>
            <a:endParaRPr sz="3500">
              <a:latin typeface="Arial Black"/>
              <a:ea typeface="Arial Black"/>
              <a:cs typeface="Arial Black"/>
              <a:sym typeface="Arial Black"/>
            </a:endParaRPr>
          </a:p>
        </p:txBody>
      </p:sp>
      <p:sp>
        <p:nvSpPr>
          <p:cNvPr id="396" name="Google Shape;396;p34"/>
          <p:cNvSpPr/>
          <p:nvPr/>
        </p:nvSpPr>
        <p:spPr>
          <a:xfrm>
            <a:off x="14056467" y="332740"/>
            <a:ext cx="4231640" cy="695960"/>
          </a:xfrm>
          <a:custGeom>
            <a:rect b="b" l="l" r="r" t="t"/>
            <a:pathLst>
              <a:path extrusionOk="0" h="695960" w="4231640">
                <a:moveTo>
                  <a:pt x="4231532" y="695960"/>
                </a:moveTo>
                <a:lnTo>
                  <a:pt x="347979" y="695960"/>
                </a:lnTo>
                <a:lnTo>
                  <a:pt x="300761" y="692783"/>
                </a:lnTo>
                <a:lnTo>
                  <a:pt x="255473" y="683529"/>
                </a:lnTo>
                <a:lnTo>
                  <a:pt x="212530" y="668614"/>
                </a:lnTo>
                <a:lnTo>
                  <a:pt x="172347" y="648450"/>
                </a:lnTo>
                <a:lnTo>
                  <a:pt x="135339" y="623454"/>
                </a:lnTo>
                <a:lnTo>
                  <a:pt x="101921" y="594039"/>
                </a:lnTo>
                <a:lnTo>
                  <a:pt x="72506" y="560620"/>
                </a:lnTo>
                <a:lnTo>
                  <a:pt x="47509" y="523612"/>
                </a:lnTo>
                <a:lnTo>
                  <a:pt x="27346" y="483429"/>
                </a:lnTo>
                <a:lnTo>
                  <a:pt x="12430" y="440486"/>
                </a:lnTo>
                <a:lnTo>
                  <a:pt x="3176" y="395198"/>
                </a:lnTo>
                <a:lnTo>
                  <a:pt x="0" y="347980"/>
                </a:lnTo>
                <a:lnTo>
                  <a:pt x="3176" y="300761"/>
                </a:lnTo>
                <a:lnTo>
                  <a:pt x="12430" y="255473"/>
                </a:lnTo>
                <a:lnTo>
                  <a:pt x="27346" y="212530"/>
                </a:lnTo>
                <a:lnTo>
                  <a:pt x="47509" y="172347"/>
                </a:lnTo>
                <a:lnTo>
                  <a:pt x="72506" y="135339"/>
                </a:lnTo>
                <a:lnTo>
                  <a:pt x="101921" y="101920"/>
                </a:lnTo>
                <a:lnTo>
                  <a:pt x="135339" y="72506"/>
                </a:lnTo>
                <a:lnTo>
                  <a:pt x="172347" y="47509"/>
                </a:lnTo>
                <a:lnTo>
                  <a:pt x="212530" y="27345"/>
                </a:lnTo>
                <a:lnTo>
                  <a:pt x="255473" y="12430"/>
                </a:lnTo>
                <a:lnTo>
                  <a:pt x="300761" y="3176"/>
                </a:lnTo>
                <a:lnTo>
                  <a:pt x="347979" y="0"/>
                </a:lnTo>
                <a:lnTo>
                  <a:pt x="4231532" y="0"/>
                </a:lnTo>
                <a:lnTo>
                  <a:pt x="4231532" y="695960"/>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 name="Google Shape;397;p34"/>
          <p:cNvSpPr txBox="1"/>
          <p:nvPr/>
        </p:nvSpPr>
        <p:spPr>
          <a:xfrm>
            <a:off x="14283827" y="459771"/>
            <a:ext cx="339852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Examination System</a:t>
            </a:r>
            <a:endParaRPr sz="2500">
              <a:latin typeface="Trebuchet MS"/>
              <a:ea typeface="Trebuchet MS"/>
              <a:cs typeface="Trebuchet MS"/>
              <a:sym typeface="Trebuchet MS"/>
            </a:endParaRPr>
          </a:p>
        </p:txBody>
      </p:sp>
      <p:sp>
        <p:nvSpPr>
          <p:cNvPr id="398" name="Google Shape;398;p34"/>
          <p:cNvSpPr txBox="1"/>
          <p:nvPr/>
        </p:nvSpPr>
        <p:spPr>
          <a:xfrm>
            <a:off x="327268" y="9472634"/>
            <a:ext cx="236918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500">
                <a:solidFill>
                  <a:srgbClr val="FFFFFF"/>
                </a:solidFill>
                <a:latin typeface="Trebuchet MS"/>
                <a:ea typeface="Trebuchet MS"/>
                <a:cs typeface="Trebuchet MS"/>
                <a:sym typeface="Trebuchet MS"/>
              </a:rPr>
              <a:t>Powered by ITI</a:t>
            </a:r>
            <a:endParaRPr sz="2500">
              <a:latin typeface="Trebuchet MS"/>
              <a:ea typeface="Trebuchet MS"/>
              <a:cs typeface="Trebuchet MS"/>
              <a:sym typeface="Trebuchet MS"/>
            </a:endParaRPr>
          </a:p>
        </p:txBody>
      </p:sp>
      <p:pic>
        <p:nvPicPr>
          <p:cNvPr id="399" name="Google Shape;399;p34"/>
          <p:cNvPicPr preferRelativeResize="0"/>
          <p:nvPr/>
        </p:nvPicPr>
        <p:blipFill>
          <a:blip r:embed="rId3">
            <a:alphaModFix/>
          </a:blip>
          <a:stretch>
            <a:fillRect/>
          </a:stretch>
        </p:blipFill>
        <p:spPr>
          <a:xfrm>
            <a:off x="1198475" y="4582800"/>
            <a:ext cx="7290800" cy="5551801"/>
          </a:xfrm>
          <a:prstGeom prst="rect">
            <a:avLst/>
          </a:prstGeom>
          <a:noFill/>
          <a:ln>
            <a:noFill/>
          </a:ln>
        </p:spPr>
      </p:pic>
      <p:pic>
        <p:nvPicPr>
          <p:cNvPr id="400" name="Google Shape;400;p34"/>
          <p:cNvPicPr preferRelativeResize="0"/>
          <p:nvPr/>
        </p:nvPicPr>
        <p:blipFill>
          <a:blip r:embed="rId4">
            <a:alphaModFix/>
          </a:blip>
          <a:stretch>
            <a:fillRect/>
          </a:stretch>
        </p:blipFill>
        <p:spPr>
          <a:xfrm>
            <a:off x="9431775" y="4582800"/>
            <a:ext cx="7796450" cy="555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35"/>
          <p:cNvPicPr preferRelativeResize="0"/>
          <p:nvPr/>
        </p:nvPicPr>
        <p:blipFill rotWithShape="1">
          <a:blip r:embed="rId3">
            <a:alphaModFix/>
          </a:blip>
          <a:srcRect b="0" l="0" r="0" t="0"/>
          <a:stretch/>
        </p:blipFill>
        <p:spPr>
          <a:xfrm>
            <a:off x="1666989" y="3031861"/>
            <a:ext cx="3200399" cy="3714749"/>
          </a:xfrm>
          <a:prstGeom prst="rect">
            <a:avLst/>
          </a:prstGeom>
          <a:noFill/>
          <a:ln>
            <a:noFill/>
          </a:ln>
        </p:spPr>
      </p:pic>
      <p:pic>
        <p:nvPicPr>
          <p:cNvPr id="406" name="Google Shape;406;p35"/>
          <p:cNvPicPr preferRelativeResize="0"/>
          <p:nvPr/>
        </p:nvPicPr>
        <p:blipFill rotWithShape="1">
          <a:blip r:embed="rId4">
            <a:alphaModFix/>
          </a:blip>
          <a:srcRect b="0" l="0" r="0" t="0"/>
          <a:stretch/>
        </p:blipFill>
        <p:spPr>
          <a:xfrm>
            <a:off x="6854631" y="3031861"/>
            <a:ext cx="3705224" cy="3714749"/>
          </a:xfrm>
          <a:prstGeom prst="rect">
            <a:avLst/>
          </a:prstGeom>
          <a:noFill/>
          <a:ln>
            <a:noFill/>
          </a:ln>
        </p:spPr>
      </p:pic>
      <p:sp>
        <p:nvSpPr>
          <p:cNvPr id="407" name="Google Shape;407;p35"/>
          <p:cNvSpPr txBox="1"/>
          <p:nvPr>
            <p:ph type="title"/>
          </p:nvPr>
        </p:nvSpPr>
        <p:spPr>
          <a:xfrm>
            <a:off x="1061457" y="953171"/>
            <a:ext cx="10194290" cy="11379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300"/>
              <a:t>EXAM SP CHALLENGES</a:t>
            </a:r>
            <a:endParaRPr sz="7300"/>
          </a:p>
        </p:txBody>
      </p:sp>
      <p:pic>
        <p:nvPicPr>
          <p:cNvPr id="408" name="Google Shape;408;p35"/>
          <p:cNvPicPr preferRelativeResize="0"/>
          <p:nvPr/>
        </p:nvPicPr>
        <p:blipFill rotWithShape="1">
          <a:blip r:embed="rId5">
            <a:alphaModFix/>
          </a:blip>
          <a:srcRect b="0" l="0" r="0" t="0"/>
          <a:stretch/>
        </p:blipFill>
        <p:spPr>
          <a:xfrm>
            <a:off x="12545580" y="2761740"/>
            <a:ext cx="5429249" cy="3981450"/>
          </a:xfrm>
          <a:prstGeom prst="rect">
            <a:avLst/>
          </a:prstGeom>
          <a:noFill/>
          <a:ln>
            <a:noFill/>
          </a:ln>
        </p:spPr>
      </p:pic>
      <p:sp>
        <p:nvSpPr>
          <p:cNvPr id="409" name="Google Shape;409;p35"/>
          <p:cNvSpPr/>
          <p:nvPr/>
        </p:nvSpPr>
        <p:spPr>
          <a:xfrm>
            <a:off x="8521961" y="0"/>
            <a:ext cx="1920239" cy="1080135"/>
          </a:xfrm>
          <a:custGeom>
            <a:rect b="b" l="l" r="r" t="t"/>
            <a:pathLst>
              <a:path extrusionOk="0" h="1080135" w="1920240">
                <a:moveTo>
                  <a:pt x="1920120" y="0"/>
                </a:moveTo>
                <a:lnTo>
                  <a:pt x="1397742" y="848842"/>
                </a:lnTo>
                <a:lnTo>
                  <a:pt x="1370554" y="888486"/>
                </a:lnTo>
                <a:lnTo>
                  <a:pt x="1339818" y="924992"/>
                </a:lnTo>
                <a:lnTo>
                  <a:pt x="1305813" y="958158"/>
                </a:lnTo>
                <a:lnTo>
                  <a:pt x="1268820" y="987782"/>
                </a:lnTo>
                <a:lnTo>
                  <a:pt x="1229116" y="1013661"/>
                </a:lnTo>
                <a:lnTo>
                  <a:pt x="1186983" y="1035593"/>
                </a:lnTo>
                <a:lnTo>
                  <a:pt x="1142697" y="1053377"/>
                </a:lnTo>
                <a:lnTo>
                  <a:pt x="1096541" y="1066809"/>
                </a:lnTo>
                <a:lnTo>
                  <a:pt x="1049283" y="1075617"/>
                </a:lnTo>
                <a:lnTo>
                  <a:pt x="1001735" y="1079697"/>
                </a:lnTo>
                <a:lnTo>
                  <a:pt x="954238" y="1079104"/>
                </a:lnTo>
                <a:lnTo>
                  <a:pt x="907133" y="1073893"/>
                </a:lnTo>
                <a:lnTo>
                  <a:pt x="860759" y="1064118"/>
                </a:lnTo>
                <a:lnTo>
                  <a:pt x="815458" y="1049833"/>
                </a:lnTo>
                <a:lnTo>
                  <a:pt x="771568" y="1031094"/>
                </a:lnTo>
                <a:lnTo>
                  <a:pt x="729432" y="1007954"/>
                </a:lnTo>
                <a:lnTo>
                  <a:pt x="230855" y="701129"/>
                </a:lnTo>
                <a:lnTo>
                  <a:pt x="191211" y="673941"/>
                </a:lnTo>
                <a:lnTo>
                  <a:pt x="154704" y="643205"/>
                </a:lnTo>
                <a:lnTo>
                  <a:pt x="121538" y="609200"/>
                </a:lnTo>
                <a:lnTo>
                  <a:pt x="91915" y="572207"/>
                </a:lnTo>
                <a:lnTo>
                  <a:pt x="66036" y="532503"/>
                </a:lnTo>
                <a:lnTo>
                  <a:pt x="44103" y="490370"/>
                </a:lnTo>
                <a:lnTo>
                  <a:pt x="26320" y="446085"/>
                </a:lnTo>
                <a:lnTo>
                  <a:pt x="12887" y="399928"/>
                </a:lnTo>
                <a:lnTo>
                  <a:pt x="4080" y="352670"/>
                </a:lnTo>
                <a:lnTo>
                  <a:pt x="0" y="305122"/>
                </a:lnTo>
                <a:lnTo>
                  <a:pt x="592" y="257626"/>
                </a:lnTo>
                <a:lnTo>
                  <a:pt x="5804" y="210520"/>
                </a:lnTo>
                <a:lnTo>
                  <a:pt x="15579" y="164146"/>
                </a:lnTo>
                <a:lnTo>
                  <a:pt x="29864" y="118845"/>
                </a:lnTo>
                <a:lnTo>
                  <a:pt x="48603" y="74956"/>
                </a:lnTo>
                <a:lnTo>
                  <a:pt x="71742" y="32819"/>
                </a:lnTo>
                <a:lnTo>
                  <a:pt x="91940" y="0"/>
                </a:lnTo>
                <a:lnTo>
                  <a:pt x="1920120"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35"/>
          <p:cNvSpPr/>
          <p:nvPr/>
        </p:nvSpPr>
        <p:spPr>
          <a:xfrm>
            <a:off x="843331" y="2152342"/>
            <a:ext cx="10602595" cy="0"/>
          </a:xfrm>
          <a:custGeom>
            <a:rect b="b" l="l" r="r" t="t"/>
            <a:pathLst>
              <a:path extrusionOk="0" h="120000" w="10602595">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 name="Google Shape;411;p35"/>
          <p:cNvSpPr txBox="1"/>
          <p:nvPr/>
        </p:nvSpPr>
        <p:spPr>
          <a:xfrm>
            <a:off x="1300562" y="7057642"/>
            <a:ext cx="4082415" cy="1244600"/>
          </a:xfrm>
          <a:prstGeom prst="rect">
            <a:avLst/>
          </a:prstGeom>
          <a:noFill/>
          <a:ln>
            <a:noFill/>
          </a:ln>
        </p:spPr>
        <p:txBody>
          <a:bodyPr anchorCtr="0" anchor="t" bIns="0" lIns="0" spcFirstLastPara="1" rIns="0" wrap="square" tIns="12700">
            <a:spAutoFit/>
          </a:bodyPr>
          <a:lstStyle/>
          <a:p>
            <a:pPr indent="80645" lvl="0" marL="12700" marR="5080" rtl="0" algn="l">
              <a:lnSpc>
                <a:spcPct val="133300"/>
              </a:lnSpc>
              <a:spcBef>
                <a:spcPts val="0"/>
              </a:spcBef>
              <a:spcAft>
                <a:spcPts val="0"/>
              </a:spcAft>
              <a:buNone/>
            </a:pPr>
            <a:r>
              <a:rPr b="1" lang="en-US" sz="3000">
                <a:solidFill>
                  <a:srgbClr val="2E2E2E"/>
                </a:solidFill>
                <a:latin typeface="Trebuchet MS"/>
                <a:ea typeface="Trebuchet MS"/>
                <a:cs typeface="Trebuchet MS"/>
                <a:sym typeface="Trebuchet MS"/>
              </a:rPr>
              <a:t>Handling Random Question Generation</a:t>
            </a:r>
            <a:endParaRPr sz="3000">
              <a:latin typeface="Trebuchet MS"/>
              <a:ea typeface="Trebuchet MS"/>
              <a:cs typeface="Trebuchet MS"/>
              <a:sym typeface="Trebuchet MS"/>
            </a:endParaRPr>
          </a:p>
        </p:txBody>
      </p:sp>
      <p:sp>
        <p:nvSpPr>
          <p:cNvPr id="412" name="Google Shape;412;p35"/>
          <p:cNvSpPr txBox="1"/>
          <p:nvPr/>
        </p:nvSpPr>
        <p:spPr>
          <a:xfrm>
            <a:off x="7177020" y="7057642"/>
            <a:ext cx="3550920" cy="1854200"/>
          </a:xfrm>
          <a:prstGeom prst="rect">
            <a:avLst/>
          </a:prstGeom>
          <a:noFill/>
          <a:ln>
            <a:noFill/>
          </a:ln>
        </p:spPr>
        <p:txBody>
          <a:bodyPr anchorCtr="0" anchor="t" bIns="0" lIns="0" spcFirstLastPara="1" rIns="0" wrap="square" tIns="12700">
            <a:spAutoFit/>
          </a:bodyPr>
          <a:lstStyle/>
          <a:p>
            <a:pPr indent="0" lvl="0" marL="12700" marR="5080" rtl="0" algn="l">
              <a:lnSpc>
                <a:spcPct val="133300"/>
              </a:lnSpc>
              <a:spcBef>
                <a:spcPts val="0"/>
              </a:spcBef>
              <a:spcAft>
                <a:spcPts val="0"/>
              </a:spcAft>
              <a:buNone/>
            </a:pPr>
            <a:r>
              <a:rPr b="1" lang="en-US" sz="3000">
                <a:solidFill>
                  <a:srgbClr val="2E2E2E"/>
                </a:solidFill>
                <a:latin typeface="Trebuchet MS"/>
                <a:ea typeface="Trebuchet MS"/>
                <a:cs typeface="Trebuchet MS"/>
                <a:sym typeface="Trebuchet MS"/>
              </a:rPr>
              <a:t>Mapping Answers to the Correct Question Order</a:t>
            </a:r>
            <a:endParaRPr sz="3000">
              <a:latin typeface="Trebuchet MS"/>
              <a:ea typeface="Trebuchet MS"/>
              <a:cs typeface="Trebuchet MS"/>
              <a:sym typeface="Trebuchet MS"/>
            </a:endParaRPr>
          </a:p>
        </p:txBody>
      </p:sp>
      <p:sp>
        <p:nvSpPr>
          <p:cNvPr id="413" name="Google Shape;413;p35"/>
          <p:cNvSpPr txBox="1"/>
          <p:nvPr/>
        </p:nvSpPr>
        <p:spPr>
          <a:xfrm>
            <a:off x="13610978" y="7057642"/>
            <a:ext cx="3846195" cy="1244600"/>
          </a:xfrm>
          <a:prstGeom prst="rect">
            <a:avLst/>
          </a:prstGeom>
          <a:noFill/>
          <a:ln>
            <a:noFill/>
          </a:ln>
        </p:spPr>
        <p:txBody>
          <a:bodyPr anchorCtr="0" anchor="t" bIns="0" lIns="0" spcFirstLastPara="1" rIns="0" wrap="square" tIns="12700">
            <a:spAutoFit/>
          </a:bodyPr>
          <a:lstStyle/>
          <a:p>
            <a:pPr indent="0" lvl="0" marL="12700" marR="5080" rtl="0" algn="l">
              <a:lnSpc>
                <a:spcPct val="133300"/>
              </a:lnSpc>
              <a:spcBef>
                <a:spcPts val="0"/>
              </a:spcBef>
              <a:spcAft>
                <a:spcPts val="0"/>
              </a:spcAft>
              <a:buNone/>
            </a:pPr>
            <a:r>
              <a:rPr b="1" lang="en-US" sz="3000">
                <a:solidFill>
                  <a:srgbClr val="2E2E2E"/>
                </a:solidFill>
                <a:latin typeface="Trebuchet MS"/>
                <a:ea typeface="Trebuchet MS"/>
                <a:cs typeface="Trebuchet MS"/>
                <a:sym typeface="Trebuchet MS"/>
              </a:rPr>
              <a:t>Preventing Multiple Exam Submissions</a:t>
            </a:r>
            <a:endParaRPr sz="30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 name="Shape 66"/>
        <p:cNvGrpSpPr/>
        <p:nvPr/>
      </p:nvGrpSpPr>
      <p:grpSpPr>
        <a:xfrm>
          <a:off x="0" y="0"/>
          <a:ext cx="0" cy="0"/>
          <a:chOff x="0" y="0"/>
          <a:chExt cx="0" cy="0"/>
        </a:xfrm>
      </p:grpSpPr>
      <p:sp>
        <p:nvSpPr>
          <p:cNvPr id="67" name="Google Shape;67;p9"/>
          <p:cNvSpPr txBox="1"/>
          <p:nvPr>
            <p:ph type="title"/>
          </p:nvPr>
        </p:nvSpPr>
        <p:spPr>
          <a:xfrm>
            <a:off x="4664450" y="932900"/>
            <a:ext cx="8622900" cy="1059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6800">
                <a:solidFill>
                  <a:srgbClr val="000000"/>
                </a:solidFill>
                <a:latin typeface="Arial Black"/>
                <a:ea typeface="Arial Black"/>
                <a:cs typeface="Arial Black"/>
                <a:sym typeface="Arial Black"/>
              </a:rPr>
              <a:t>Table of </a:t>
            </a:r>
            <a:r>
              <a:rPr b="0" lang="en-US" sz="6800">
                <a:latin typeface="Arial Black"/>
                <a:ea typeface="Arial Black"/>
                <a:cs typeface="Arial Black"/>
                <a:sym typeface="Arial Black"/>
              </a:rPr>
              <a:t>Contents</a:t>
            </a:r>
            <a:endParaRPr sz="6800">
              <a:latin typeface="Arial Black"/>
              <a:ea typeface="Arial Black"/>
              <a:cs typeface="Arial Black"/>
              <a:sym typeface="Arial Black"/>
            </a:endParaRPr>
          </a:p>
        </p:txBody>
      </p:sp>
      <p:sp>
        <p:nvSpPr>
          <p:cNvPr id="68" name="Google Shape;68;p9"/>
          <p:cNvSpPr/>
          <p:nvPr/>
        </p:nvSpPr>
        <p:spPr>
          <a:xfrm>
            <a:off x="0" y="1360531"/>
            <a:ext cx="796925" cy="7566025"/>
          </a:xfrm>
          <a:custGeom>
            <a:rect b="b" l="l" r="r" t="t"/>
            <a:pathLst>
              <a:path extrusionOk="0" h="7566025" w="796925">
                <a:moveTo>
                  <a:pt x="310635" y="7565936"/>
                </a:moveTo>
                <a:lnTo>
                  <a:pt x="0" y="7565936"/>
                </a:lnTo>
                <a:lnTo>
                  <a:pt x="0" y="0"/>
                </a:lnTo>
                <a:lnTo>
                  <a:pt x="310635" y="0"/>
                </a:lnTo>
                <a:lnTo>
                  <a:pt x="358648" y="2377"/>
                </a:lnTo>
                <a:lnTo>
                  <a:pt x="405848" y="9420"/>
                </a:lnTo>
                <a:lnTo>
                  <a:pt x="451916" y="20997"/>
                </a:lnTo>
                <a:lnTo>
                  <a:pt x="496533" y="36977"/>
                </a:lnTo>
                <a:lnTo>
                  <a:pt x="539382" y="57227"/>
                </a:lnTo>
                <a:lnTo>
                  <a:pt x="580143" y="81615"/>
                </a:lnTo>
                <a:lnTo>
                  <a:pt x="618499" y="110010"/>
                </a:lnTo>
                <a:lnTo>
                  <a:pt x="654130" y="142280"/>
                </a:lnTo>
                <a:lnTo>
                  <a:pt x="686399" y="177911"/>
                </a:lnTo>
                <a:lnTo>
                  <a:pt x="714794" y="216266"/>
                </a:lnTo>
                <a:lnTo>
                  <a:pt x="739183" y="257028"/>
                </a:lnTo>
                <a:lnTo>
                  <a:pt x="759433" y="299876"/>
                </a:lnTo>
                <a:lnTo>
                  <a:pt x="775412" y="344494"/>
                </a:lnTo>
                <a:lnTo>
                  <a:pt x="786990" y="390562"/>
                </a:lnTo>
                <a:lnTo>
                  <a:pt x="794033" y="437762"/>
                </a:lnTo>
                <a:lnTo>
                  <a:pt x="796410" y="485774"/>
                </a:lnTo>
                <a:lnTo>
                  <a:pt x="796410" y="7080161"/>
                </a:lnTo>
                <a:lnTo>
                  <a:pt x="794033" y="7128174"/>
                </a:lnTo>
                <a:lnTo>
                  <a:pt x="786990" y="7175374"/>
                </a:lnTo>
                <a:lnTo>
                  <a:pt x="775412" y="7221442"/>
                </a:lnTo>
                <a:lnTo>
                  <a:pt x="759433" y="7266059"/>
                </a:lnTo>
                <a:lnTo>
                  <a:pt x="739183" y="7308908"/>
                </a:lnTo>
                <a:lnTo>
                  <a:pt x="714794" y="7349669"/>
                </a:lnTo>
                <a:lnTo>
                  <a:pt x="686399" y="7388025"/>
                </a:lnTo>
                <a:lnTo>
                  <a:pt x="654130" y="7423656"/>
                </a:lnTo>
                <a:lnTo>
                  <a:pt x="618499" y="7455925"/>
                </a:lnTo>
                <a:lnTo>
                  <a:pt x="580143" y="7484320"/>
                </a:lnTo>
                <a:lnTo>
                  <a:pt x="539382" y="7508708"/>
                </a:lnTo>
                <a:lnTo>
                  <a:pt x="496533" y="7528959"/>
                </a:lnTo>
                <a:lnTo>
                  <a:pt x="451916" y="7544938"/>
                </a:lnTo>
                <a:lnTo>
                  <a:pt x="405848" y="7556516"/>
                </a:lnTo>
                <a:lnTo>
                  <a:pt x="358648" y="7563559"/>
                </a:lnTo>
                <a:lnTo>
                  <a:pt x="310635" y="7565936"/>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 name="Google Shape;69;p9"/>
          <p:cNvSpPr/>
          <p:nvPr/>
        </p:nvSpPr>
        <p:spPr>
          <a:xfrm>
            <a:off x="17491589" y="1360531"/>
            <a:ext cx="796925" cy="7566025"/>
          </a:xfrm>
          <a:custGeom>
            <a:rect b="b" l="l" r="r" t="t"/>
            <a:pathLst>
              <a:path extrusionOk="0" h="7566025" w="796925">
                <a:moveTo>
                  <a:pt x="796411" y="7565936"/>
                </a:moveTo>
                <a:lnTo>
                  <a:pt x="485774" y="7565936"/>
                </a:lnTo>
                <a:lnTo>
                  <a:pt x="437761" y="7563559"/>
                </a:lnTo>
                <a:lnTo>
                  <a:pt x="390562" y="7556516"/>
                </a:lnTo>
                <a:lnTo>
                  <a:pt x="344494" y="7544938"/>
                </a:lnTo>
                <a:lnTo>
                  <a:pt x="299876" y="7528959"/>
                </a:lnTo>
                <a:lnTo>
                  <a:pt x="257027" y="7508708"/>
                </a:lnTo>
                <a:lnTo>
                  <a:pt x="216266" y="7484320"/>
                </a:lnTo>
                <a:lnTo>
                  <a:pt x="177910" y="7455925"/>
                </a:lnTo>
                <a:lnTo>
                  <a:pt x="142279" y="7423656"/>
                </a:lnTo>
                <a:lnTo>
                  <a:pt x="110010" y="7388025"/>
                </a:lnTo>
                <a:lnTo>
                  <a:pt x="81615" y="7349669"/>
                </a:lnTo>
                <a:lnTo>
                  <a:pt x="57227" y="7308908"/>
                </a:lnTo>
                <a:lnTo>
                  <a:pt x="36977" y="7266059"/>
                </a:lnTo>
                <a:lnTo>
                  <a:pt x="20997" y="7221442"/>
                </a:lnTo>
                <a:lnTo>
                  <a:pt x="9420" y="7175374"/>
                </a:lnTo>
                <a:lnTo>
                  <a:pt x="2377" y="7128174"/>
                </a:lnTo>
                <a:lnTo>
                  <a:pt x="0" y="7080161"/>
                </a:lnTo>
                <a:lnTo>
                  <a:pt x="0" y="485774"/>
                </a:lnTo>
                <a:lnTo>
                  <a:pt x="2377" y="437762"/>
                </a:lnTo>
                <a:lnTo>
                  <a:pt x="9420" y="390562"/>
                </a:lnTo>
                <a:lnTo>
                  <a:pt x="20997" y="344494"/>
                </a:lnTo>
                <a:lnTo>
                  <a:pt x="36977" y="299876"/>
                </a:lnTo>
                <a:lnTo>
                  <a:pt x="57227" y="257028"/>
                </a:lnTo>
                <a:lnTo>
                  <a:pt x="81615" y="216266"/>
                </a:lnTo>
                <a:lnTo>
                  <a:pt x="110010" y="177911"/>
                </a:lnTo>
                <a:lnTo>
                  <a:pt x="142279" y="142280"/>
                </a:lnTo>
                <a:lnTo>
                  <a:pt x="177910" y="110010"/>
                </a:lnTo>
                <a:lnTo>
                  <a:pt x="216266" y="81615"/>
                </a:lnTo>
                <a:lnTo>
                  <a:pt x="257027" y="57227"/>
                </a:lnTo>
                <a:lnTo>
                  <a:pt x="299876" y="36977"/>
                </a:lnTo>
                <a:lnTo>
                  <a:pt x="344494" y="20997"/>
                </a:lnTo>
                <a:lnTo>
                  <a:pt x="390562" y="9420"/>
                </a:lnTo>
                <a:lnTo>
                  <a:pt x="437761" y="2377"/>
                </a:lnTo>
                <a:lnTo>
                  <a:pt x="485774" y="0"/>
                </a:lnTo>
                <a:lnTo>
                  <a:pt x="796411" y="0"/>
                </a:lnTo>
                <a:lnTo>
                  <a:pt x="796411" y="7565936"/>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0" name="Google Shape;70;p9"/>
          <p:cNvPicPr preferRelativeResize="0"/>
          <p:nvPr/>
        </p:nvPicPr>
        <p:blipFill rotWithShape="1">
          <a:blip r:embed="rId3">
            <a:alphaModFix/>
          </a:blip>
          <a:srcRect b="0" l="0" r="0" t="0"/>
          <a:stretch/>
        </p:blipFill>
        <p:spPr>
          <a:xfrm>
            <a:off x="2171325" y="4141911"/>
            <a:ext cx="133350" cy="133349"/>
          </a:xfrm>
          <a:prstGeom prst="rect">
            <a:avLst/>
          </a:prstGeom>
          <a:noFill/>
          <a:ln>
            <a:noFill/>
          </a:ln>
        </p:spPr>
      </p:pic>
      <p:sp>
        <p:nvSpPr>
          <p:cNvPr id="71" name="Google Shape;71;p9"/>
          <p:cNvSpPr txBox="1"/>
          <p:nvPr/>
        </p:nvSpPr>
        <p:spPr>
          <a:xfrm>
            <a:off x="2420475" y="3950075"/>
            <a:ext cx="5101800" cy="5039400"/>
          </a:xfrm>
          <a:prstGeom prst="rect">
            <a:avLst/>
          </a:prstGeom>
          <a:noFill/>
          <a:ln>
            <a:noFill/>
          </a:ln>
        </p:spPr>
        <p:txBody>
          <a:bodyPr anchorCtr="0" anchor="t" bIns="0" lIns="0" spcFirstLastPara="1" rIns="0" wrap="square" tIns="12700">
            <a:normAutofit/>
          </a:bodyPr>
          <a:lstStyle/>
          <a:p>
            <a:pPr indent="0" lvl="0" marL="12700" rtl="0" algn="l">
              <a:lnSpc>
                <a:spcPct val="100000"/>
              </a:lnSpc>
              <a:spcBef>
                <a:spcPts val="0"/>
              </a:spcBef>
              <a:spcAft>
                <a:spcPts val="0"/>
              </a:spcAft>
              <a:buNone/>
            </a:pPr>
            <a:r>
              <a:rPr b="1" lang="en-US" sz="2900">
                <a:solidFill>
                  <a:srgbClr val="2E2E2E"/>
                </a:solidFill>
                <a:latin typeface="Trebuchet MS"/>
                <a:ea typeface="Trebuchet MS"/>
                <a:cs typeface="Trebuchet MS"/>
                <a:sym typeface="Trebuchet MS"/>
              </a:rPr>
              <a:t>Problem Statement</a:t>
            </a:r>
            <a:endParaRPr sz="2900">
              <a:latin typeface="Trebuchet MS"/>
              <a:ea typeface="Trebuchet MS"/>
              <a:cs typeface="Trebuchet MS"/>
              <a:sym typeface="Trebuchet MS"/>
            </a:endParaRPr>
          </a:p>
          <a:p>
            <a:pPr indent="0" lvl="0" marL="0" rtl="0" algn="l">
              <a:lnSpc>
                <a:spcPct val="100000"/>
              </a:lnSpc>
              <a:spcBef>
                <a:spcPts val="350"/>
              </a:spcBef>
              <a:spcAft>
                <a:spcPts val="0"/>
              </a:spcAft>
              <a:buNone/>
            </a:pPr>
            <a:r>
              <a:t/>
            </a:r>
            <a:endParaRPr sz="2900">
              <a:latin typeface="Trebuchet MS"/>
              <a:ea typeface="Trebuchet MS"/>
              <a:cs typeface="Trebuchet MS"/>
              <a:sym typeface="Trebuchet MS"/>
            </a:endParaRPr>
          </a:p>
          <a:p>
            <a:pPr indent="0" lvl="0" marL="12700" rtl="0" algn="l">
              <a:lnSpc>
                <a:spcPct val="100000"/>
              </a:lnSpc>
              <a:spcBef>
                <a:spcPts val="0"/>
              </a:spcBef>
              <a:spcAft>
                <a:spcPts val="0"/>
              </a:spcAft>
              <a:buNone/>
            </a:pPr>
            <a:r>
              <a:rPr b="1" lang="en-US" sz="2900">
                <a:solidFill>
                  <a:srgbClr val="2E2E2E"/>
                </a:solidFill>
                <a:latin typeface="Trebuchet MS"/>
                <a:ea typeface="Trebuchet MS"/>
                <a:cs typeface="Trebuchet MS"/>
                <a:sym typeface="Trebuchet MS"/>
              </a:rPr>
              <a:t>Objectives</a:t>
            </a:r>
            <a:endParaRPr b="1" sz="2900">
              <a:solidFill>
                <a:srgbClr val="2E2E2E"/>
              </a:solidFill>
              <a:latin typeface="Trebuchet MS"/>
              <a:ea typeface="Trebuchet MS"/>
              <a:cs typeface="Trebuchet MS"/>
              <a:sym typeface="Trebuchet MS"/>
            </a:endParaRPr>
          </a:p>
          <a:p>
            <a:pPr indent="0" lvl="0" marL="12700" rtl="0" algn="l">
              <a:lnSpc>
                <a:spcPct val="100000"/>
              </a:lnSpc>
              <a:spcBef>
                <a:spcPts val="0"/>
              </a:spcBef>
              <a:spcAft>
                <a:spcPts val="0"/>
              </a:spcAft>
              <a:buNone/>
            </a:pPr>
            <a:r>
              <a:t/>
            </a:r>
            <a:endParaRPr b="1" sz="2900">
              <a:solidFill>
                <a:srgbClr val="2E2E2E"/>
              </a:solidFill>
              <a:latin typeface="Trebuchet MS"/>
              <a:ea typeface="Trebuchet MS"/>
              <a:cs typeface="Trebuchet MS"/>
              <a:sym typeface="Trebuchet MS"/>
            </a:endParaRPr>
          </a:p>
          <a:p>
            <a:pPr indent="0" lvl="0" marL="12700" marR="5080" rtl="0" algn="l">
              <a:lnSpc>
                <a:spcPct val="206900"/>
              </a:lnSpc>
              <a:spcBef>
                <a:spcPts val="0"/>
              </a:spcBef>
              <a:spcAft>
                <a:spcPts val="0"/>
              </a:spcAft>
              <a:buNone/>
            </a:pPr>
            <a:r>
              <a:rPr b="1" lang="en-US" sz="2900">
                <a:solidFill>
                  <a:srgbClr val="2E2E2E"/>
                </a:solidFill>
                <a:latin typeface="Trebuchet MS"/>
                <a:ea typeface="Trebuchet MS"/>
                <a:cs typeface="Trebuchet MS"/>
                <a:sym typeface="Trebuchet MS"/>
              </a:rPr>
              <a:t>ER-Diagram &amp; Schema</a:t>
            </a:r>
            <a:endParaRPr b="1" sz="2900">
              <a:solidFill>
                <a:srgbClr val="2E2E2E"/>
              </a:solidFill>
              <a:latin typeface="Trebuchet MS"/>
              <a:ea typeface="Trebuchet MS"/>
              <a:cs typeface="Trebuchet MS"/>
              <a:sym typeface="Trebuchet MS"/>
            </a:endParaRPr>
          </a:p>
          <a:p>
            <a:pPr indent="0" lvl="0" marL="12700" marR="5080" rtl="0" algn="l">
              <a:lnSpc>
                <a:spcPct val="206900"/>
              </a:lnSpc>
              <a:spcBef>
                <a:spcPts val="0"/>
              </a:spcBef>
              <a:spcAft>
                <a:spcPts val="0"/>
              </a:spcAft>
              <a:buNone/>
            </a:pPr>
            <a:r>
              <a:rPr b="1" lang="en-US" sz="2900">
                <a:solidFill>
                  <a:srgbClr val="2E2E2E"/>
                </a:solidFill>
                <a:latin typeface="Trebuchet MS"/>
                <a:ea typeface="Trebuchet MS"/>
                <a:cs typeface="Trebuchet MS"/>
                <a:sym typeface="Trebuchet MS"/>
              </a:rPr>
              <a:t>Database implementation Stored Procedures </a:t>
            </a:r>
            <a:endParaRPr b="1" sz="2900">
              <a:solidFill>
                <a:srgbClr val="2E2E2E"/>
              </a:solidFill>
              <a:latin typeface="Trebuchet MS"/>
              <a:ea typeface="Trebuchet MS"/>
              <a:cs typeface="Trebuchet MS"/>
              <a:sym typeface="Trebuchet MS"/>
            </a:endParaRPr>
          </a:p>
          <a:p>
            <a:pPr indent="0" lvl="0" marL="12700" marR="5080" rtl="0" algn="l">
              <a:lnSpc>
                <a:spcPct val="206900"/>
              </a:lnSpc>
              <a:spcBef>
                <a:spcPts val="0"/>
              </a:spcBef>
              <a:spcAft>
                <a:spcPts val="0"/>
              </a:spcAft>
              <a:buNone/>
            </a:pPr>
            <a:r>
              <a:rPr b="1" lang="en-US" sz="2900">
                <a:solidFill>
                  <a:srgbClr val="2E2E2E"/>
                </a:solidFill>
                <a:latin typeface="Trebuchet MS"/>
                <a:ea typeface="Trebuchet MS"/>
                <a:cs typeface="Trebuchet MS"/>
                <a:sym typeface="Trebuchet MS"/>
              </a:rPr>
              <a:t>Flask website</a:t>
            </a:r>
            <a:endParaRPr sz="2900">
              <a:latin typeface="Trebuchet MS"/>
              <a:ea typeface="Trebuchet MS"/>
              <a:cs typeface="Trebuchet MS"/>
              <a:sym typeface="Trebuchet MS"/>
            </a:endParaRPr>
          </a:p>
        </p:txBody>
      </p:sp>
      <p:pic>
        <p:nvPicPr>
          <p:cNvPr id="72" name="Google Shape;72;p9"/>
          <p:cNvPicPr preferRelativeResize="0"/>
          <p:nvPr/>
        </p:nvPicPr>
        <p:blipFill rotWithShape="1">
          <a:blip r:embed="rId4">
            <a:alphaModFix/>
          </a:blip>
          <a:srcRect b="0" l="0" r="0" t="0"/>
          <a:stretch/>
        </p:blipFill>
        <p:spPr>
          <a:xfrm>
            <a:off x="2171325" y="5056311"/>
            <a:ext cx="133350" cy="133349"/>
          </a:xfrm>
          <a:prstGeom prst="rect">
            <a:avLst/>
          </a:prstGeom>
          <a:noFill/>
          <a:ln>
            <a:noFill/>
          </a:ln>
        </p:spPr>
      </p:pic>
      <p:pic>
        <p:nvPicPr>
          <p:cNvPr id="73" name="Google Shape;73;p9"/>
          <p:cNvPicPr preferRelativeResize="0"/>
          <p:nvPr/>
        </p:nvPicPr>
        <p:blipFill rotWithShape="1">
          <a:blip r:embed="rId4">
            <a:alphaModFix/>
          </a:blip>
          <a:srcRect b="0" l="0" r="0" t="0"/>
          <a:stretch/>
        </p:blipFill>
        <p:spPr>
          <a:xfrm>
            <a:off x="2171325" y="6860286"/>
            <a:ext cx="133350" cy="133349"/>
          </a:xfrm>
          <a:prstGeom prst="rect">
            <a:avLst/>
          </a:prstGeom>
          <a:noFill/>
          <a:ln>
            <a:noFill/>
          </a:ln>
        </p:spPr>
      </p:pic>
      <p:pic>
        <p:nvPicPr>
          <p:cNvPr id="74" name="Google Shape;74;p9"/>
          <p:cNvPicPr preferRelativeResize="0"/>
          <p:nvPr/>
        </p:nvPicPr>
        <p:blipFill rotWithShape="1">
          <a:blip r:embed="rId3">
            <a:alphaModFix/>
          </a:blip>
          <a:srcRect b="0" l="0" r="0" t="0"/>
          <a:stretch/>
        </p:blipFill>
        <p:spPr>
          <a:xfrm>
            <a:off x="2171325" y="7749861"/>
            <a:ext cx="133350" cy="133349"/>
          </a:xfrm>
          <a:prstGeom prst="rect">
            <a:avLst/>
          </a:prstGeom>
          <a:noFill/>
          <a:ln>
            <a:noFill/>
          </a:ln>
        </p:spPr>
      </p:pic>
      <p:pic>
        <p:nvPicPr>
          <p:cNvPr id="75" name="Google Shape;75;p9"/>
          <p:cNvPicPr preferRelativeResize="0"/>
          <p:nvPr/>
        </p:nvPicPr>
        <p:blipFill rotWithShape="1">
          <a:blip r:embed="rId5">
            <a:alphaModFix/>
          </a:blip>
          <a:srcRect b="0" l="0" r="0" t="0"/>
          <a:stretch/>
        </p:blipFill>
        <p:spPr>
          <a:xfrm>
            <a:off x="10129722" y="4140510"/>
            <a:ext cx="133350" cy="133349"/>
          </a:xfrm>
          <a:prstGeom prst="rect">
            <a:avLst/>
          </a:prstGeom>
          <a:noFill/>
          <a:ln>
            <a:noFill/>
          </a:ln>
        </p:spPr>
      </p:pic>
      <p:sp>
        <p:nvSpPr>
          <p:cNvPr id="76" name="Google Shape;76;p9"/>
          <p:cNvSpPr txBox="1"/>
          <p:nvPr/>
        </p:nvSpPr>
        <p:spPr>
          <a:xfrm>
            <a:off x="10438193" y="3950074"/>
            <a:ext cx="4768200" cy="504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900">
                <a:solidFill>
                  <a:srgbClr val="2E2E2E"/>
                </a:solidFill>
                <a:latin typeface="Trebuchet MS"/>
                <a:ea typeface="Trebuchet MS"/>
                <a:cs typeface="Trebuchet MS"/>
                <a:sym typeface="Trebuchet MS"/>
              </a:rPr>
              <a:t>SSRS Reports</a:t>
            </a:r>
            <a:endParaRPr b="1" sz="2900">
              <a:solidFill>
                <a:srgbClr val="2E2E2E"/>
              </a:solidFill>
              <a:latin typeface="Trebuchet MS"/>
              <a:ea typeface="Trebuchet MS"/>
              <a:cs typeface="Trebuchet MS"/>
              <a:sym typeface="Trebuchet MS"/>
            </a:endParaRPr>
          </a:p>
          <a:p>
            <a:pPr indent="0" lvl="0" marL="12700" rtl="0" algn="l">
              <a:lnSpc>
                <a:spcPct val="100000"/>
              </a:lnSpc>
              <a:spcBef>
                <a:spcPts val="0"/>
              </a:spcBef>
              <a:spcAft>
                <a:spcPts val="0"/>
              </a:spcAft>
              <a:buNone/>
            </a:pPr>
            <a:r>
              <a:t/>
            </a:r>
            <a:endParaRPr b="1" sz="2900">
              <a:solidFill>
                <a:srgbClr val="2E2E2E"/>
              </a:solidFill>
              <a:latin typeface="Trebuchet MS"/>
              <a:ea typeface="Trebuchet MS"/>
              <a:cs typeface="Trebuchet MS"/>
              <a:sym typeface="Trebuchet MS"/>
            </a:endParaRPr>
          </a:p>
          <a:p>
            <a:pPr indent="0" lvl="0" marL="12700" marR="5080" rtl="0" algn="l">
              <a:lnSpc>
                <a:spcPct val="206900"/>
              </a:lnSpc>
              <a:spcBef>
                <a:spcPts val="0"/>
              </a:spcBef>
              <a:spcAft>
                <a:spcPts val="0"/>
              </a:spcAft>
              <a:buNone/>
            </a:pPr>
            <a:r>
              <a:rPr b="1" lang="en-US" sz="2900">
                <a:solidFill>
                  <a:srgbClr val="2E2E2E"/>
                </a:solidFill>
                <a:latin typeface="Trebuchet MS"/>
                <a:ea typeface="Trebuchet MS"/>
                <a:cs typeface="Trebuchet MS"/>
                <a:sym typeface="Trebuchet MS"/>
              </a:rPr>
              <a:t>Power BI Dashboards </a:t>
            </a:r>
            <a:endParaRPr b="1" sz="2900">
              <a:solidFill>
                <a:srgbClr val="2E2E2E"/>
              </a:solidFill>
              <a:latin typeface="Trebuchet MS"/>
              <a:ea typeface="Trebuchet MS"/>
              <a:cs typeface="Trebuchet MS"/>
              <a:sym typeface="Trebuchet MS"/>
            </a:endParaRPr>
          </a:p>
          <a:p>
            <a:pPr indent="0" lvl="0" marL="12700" marR="5080" rtl="0" algn="l">
              <a:lnSpc>
                <a:spcPct val="206900"/>
              </a:lnSpc>
              <a:spcBef>
                <a:spcPts val="0"/>
              </a:spcBef>
              <a:spcAft>
                <a:spcPts val="0"/>
              </a:spcAft>
              <a:buNone/>
            </a:pPr>
            <a:r>
              <a:rPr b="1" lang="en-US" sz="2900">
                <a:solidFill>
                  <a:srgbClr val="2E2E2E"/>
                </a:solidFill>
                <a:latin typeface="Trebuchet MS"/>
                <a:ea typeface="Trebuchet MS"/>
                <a:cs typeface="Trebuchet MS"/>
                <a:sym typeface="Trebuchet MS"/>
              </a:rPr>
              <a:t> Apps Exam Screen Problems and Solutions Used Tools</a:t>
            </a:r>
            <a:endParaRPr sz="2900">
              <a:latin typeface="Trebuchet MS"/>
              <a:ea typeface="Trebuchet MS"/>
              <a:cs typeface="Trebuchet MS"/>
              <a:sym typeface="Trebuchet MS"/>
            </a:endParaRPr>
          </a:p>
          <a:p>
            <a:pPr indent="0" lvl="0" marL="0" rtl="0" algn="l">
              <a:lnSpc>
                <a:spcPct val="100000"/>
              </a:lnSpc>
              <a:spcBef>
                <a:spcPts val="0"/>
              </a:spcBef>
              <a:spcAft>
                <a:spcPts val="0"/>
              </a:spcAft>
              <a:buNone/>
            </a:pPr>
            <a:r>
              <a:rPr b="1" lang="en-US" sz="2900">
                <a:solidFill>
                  <a:srgbClr val="2E2E2E"/>
                </a:solidFill>
                <a:latin typeface="Trebuchet MS"/>
                <a:ea typeface="Trebuchet MS"/>
                <a:cs typeface="Trebuchet MS"/>
                <a:sym typeface="Trebuchet MS"/>
              </a:rPr>
              <a:t>Future Plan</a:t>
            </a:r>
            <a:endParaRPr sz="2900">
              <a:latin typeface="Trebuchet MS"/>
              <a:ea typeface="Trebuchet MS"/>
              <a:cs typeface="Trebuchet MS"/>
              <a:sym typeface="Trebuchet MS"/>
            </a:endParaRPr>
          </a:p>
        </p:txBody>
      </p:sp>
      <p:pic>
        <p:nvPicPr>
          <p:cNvPr id="77" name="Google Shape;77;p9"/>
          <p:cNvPicPr preferRelativeResize="0"/>
          <p:nvPr/>
        </p:nvPicPr>
        <p:blipFill rotWithShape="1">
          <a:blip r:embed="rId5">
            <a:alphaModFix/>
          </a:blip>
          <a:srcRect b="0" l="0" r="0" t="0"/>
          <a:stretch/>
        </p:blipFill>
        <p:spPr>
          <a:xfrm>
            <a:off x="10129722" y="5129160"/>
            <a:ext cx="133350" cy="133349"/>
          </a:xfrm>
          <a:prstGeom prst="rect">
            <a:avLst/>
          </a:prstGeom>
          <a:noFill/>
          <a:ln>
            <a:noFill/>
          </a:ln>
        </p:spPr>
      </p:pic>
      <p:pic>
        <p:nvPicPr>
          <p:cNvPr id="78" name="Google Shape;78;p9"/>
          <p:cNvPicPr preferRelativeResize="0"/>
          <p:nvPr/>
        </p:nvPicPr>
        <p:blipFill rotWithShape="1">
          <a:blip r:embed="rId5">
            <a:alphaModFix/>
          </a:blip>
          <a:srcRect b="0" l="0" r="0" t="0"/>
          <a:stretch/>
        </p:blipFill>
        <p:spPr>
          <a:xfrm>
            <a:off x="10129722" y="5969310"/>
            <a:ext cx="133350" cy="133349"/>
          </a:xfrm>
          <a:prstGeom prst="rect">
            <a:avLst/>
          </a:prstGeom>
          <a:noFill/>
          <a:ln>
            <a:noFill/>
          </a:ln>
        </p:spPr>
      </p:pic>
      <p:pic>
        <p:nvPicPr>
          <p:cNvPr id="79" name="Google Shape;79;p9"/>
          <p:cNvPicPr preferRelativeResize="0"/>
          <p:nvPr/>
        </p:nvPicPr>
        <p:blipFill rotWithShape="1">
          <a:blip r:embed="rId5">
            <a:alphaModFix/>
          </a:blip>
          <a:srcRect b="0" l="0" r="0" t="0"/>
          <a:stretch/>
        </p:blipFill>
        <p:spPr>
          <a:xfrm>
            <a:off x="10129722" y="6883710"/>
            <a:ext cx="133350" cy="133349"/>
          </a:xfrm>
          <a:prstGeom prst="rect">
            <a:avLst/>
          </a:prstGeom>
          <a:noFill/>
          <a:ln>
            <a:noFill/>
          </a:ln>
        </p:spPr>
      </p:pic>
      <p:pic>
        <p:nvPicPr>
          <p:cNvPr id="80" name="Google Shape;80;p9"/>
          <p:cNvPicPr preferRelativeResize="0"/>
          <p:nvPr/>
        </p:nvPicPr>
        <p:blipFill rotWithShape="1">
          <a:blip r:embed="rId5">
            <a:alphaModFix/>
          </a:blip>
          <a:srcRect b="0" l="0" r="0" t="0"/>
          <a:stretch/>
        </p:blipFill>
        <p:spPr>
          <a:xfrm>
            <a:off x="10129722" y="7798110"/>
            <a:ext cx="133350" cy="133349"/>
          </a:xfrm>
          <a:prstGeom prst="rect">
            <a:avLst/>
          </a:prstGeom>
          <a:noFill/>
          <a:ln>
            <a:noFill/>
          </a:ln>
        </p:spPr>
      </p:pic>
      <p:pic>
        <p:nvPicPr>
          <p:cNvPr id="81" name="Google Shape;81;p9"/>
          <p:cNvPicPr preferRelativeResize="0"/>
          <p:nvPr/>
        </p:nvPicPr>
        <p:blipFill rotWithShape="1">
          <a:blip r:embed="rId5">
            <a:alphaModFix/>
          </a:blip>
          <a:srcRect b="0" l="0" r="0" t="0"/>
          <a:stretch/>
        </p:blipFill>
        <p:spPr>
          <a:xfrm>
            <a:off x="10129722" y="8712510"/>
            <a:ext cx="133350" cy="133349"/>
          </a:xfrm>
          <a:prstGeom prst="rect">
            <a:avLst/>
          </a:prstGeom>
          <a:noFill/>
          <a:ln>
            <a:noFill/>
          </a:ln>
        </p:spPr>
      </p:pic>
      <p:cxnSp>
        <p:nvCxnSpPr>
          <p:cNvPr id="82" name="Google Shape;82;p9"/>
          <p:cNvCxnSpPr/>
          <p:nvPr/>
        </p:nvCxnSpPr>
        <p:spPr>
          <a:xfrm>
            <a:off x="4941800" y="2975150"/>
            <a:ext cx="8093400" cy="75600"/>
          </a:xfrm>
          <a:prstGeom prst="straightConnector1">
            <a:avLst/>
          </a:prstGeom>
          <a:noFill/>
          <a:ln cap="flat" cmpd="sng" w="28550">
            <a:solidFill>
              <a:srgbClr val="000000"/>
            </a:solidFill>
            <a:prstDash val="solid"/>
            <a:round/>
            <a:headEnd len="sm" w="sm" type="none"/>
            <a:tailEnd len="sm" w="sm" type="none"/>
          </a:ln>
        </p:spPr>
      </p:cxnSp>
      <p:pic>
        <p:nvPicPr>
          <p:cNvPr id="83" name="Google Shape;83;p9"/>
          <p:cNvPicPr preferRelativeResize="0"/>
          <p:nvPr/>
        </p:nvPicPr>
        <p:blipFill rotWithShape="1">
          <a:blip r:embed="rId6">
            <a:alphaModFix/>
          </a:blip>
          <a:srcRect b="0" l="0" r="0" t="0"/>
          <a:stretch/>
        </p:blipFill>
        <p:spPr>
          <a:xfrm>
            <a:off x="2171325" y="8664261"/>
            <a:ext cx="133350" cy="133349"/>
          </a:xfrm>
          <a:prstGeom prst="rect">
            <a:avLst/>
          </a:prstGeom>
          <a:noFill/>
          <a:ln>
            <a:noFill/>
          </a:ln>
        </p:spPr>
      </p:pic>
      <p:pic>
        <p:nvPicPr>
          <p:cNvPr id="84" name="Google Shape;84;p9"/>
          <p:cNvPicPr preferRelativeResize="0"/>
          <p:nvPr/>
        </p:nvPicPr>
        <p:blipFill rotWithShape="1">
          <a:blip r:embed="rId4">
            <a:alphaModFix/>
          </a:blip>
          <a:srcRect b="0" l="0" r="0" t="0"/>
          <a:stretch/>
        </p:blipFill>
        <p:spPr>
          <a:xfrm>
            <a:off x="2171325" y="5958286"/>
            <a:ext cx="133350" cy="1333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7" name="Shape 417"/>
        <p:cNvGrpSpPr/>
        <p:nvPr/>
      </p:nvGrpSpPr>
      <p:grpSpPr>
        <a:xfrm>
          <a:off x="0" y="0"/>
          <a:ext cx="0" cy="0"/>
          <a:chOff x="0" y="0"/>
          <a:chExt cx="0" cy="0"/>
        </a:xfrm>
      </p:grpSpPr>
      <p:sp>
        <p:nvSpPr>
          <p:cNvPr id="418" name="Google Shape;418;p36"/>
          <p:cNvSpPr/>
          <p:nvPr/>
        </p:nvSpPr>
        <p:spPr>
          <a:xfrm>
            <a:off x="14918993" y="8178555"/>
            <a:ext cx="2684145" cy="2108835"/>
          </a:xfrm>
          <a:custGeom>
            <a:rect b="b" l="l" r="r" t="t"/>
            <a:pathLst>
              <a:path extrusionOk="0" h="2108834" w="2684144">
                <a:moveTo>
                  <a:pt x="2612177" y="1127315"/>
                </a:moveTo>
                <a:lnTo>
                  <a:pt x="2008388" y="2108444"/>
                </a:lnTo>
                <a:lnTo>
                  <a:pt x="0" y="2108444"/>
                </a:lnTo>
                <a:lnTo>
                  <a:pt x="1155470" y="230855"/>
                </a:lnTo>
                <a:lnTo>
                  <a:pt x="1182659" y="191211"/>
                </a:lnTo>
                <a:lnTo>
                  <a:pt x="1213395" y="154704"/>
                </a:lnTo>
                <a:lnTo>
                  <a:pt x="1247399" y="121538"/>
                </a:lnTo>
                <a:lnTo>
                  <a:pt x="1284393" y="91915"/>
                </a:lnTo>
                <a:lnTo>
                  <a:pt x="1324096" y="66036"/>
                </a:lnTo>
                <a:lnTo>
                  <a:pt x="1366230" y="44103"/>
                </a:lnTo>
                <a:lnTo>
                  <a:pt x="1410515" y="26320"/>
                </a:lnTo>
                <a:lnTo>
                  <a:pt x="1456671" y="12887"/>
                </a:lnTo>
                <a:lnTo>
                  <a:pt x="1503929" y="4080"/>
                </a:lnTo>
                <a:lnTo>
                  <a:pt x="1551477" y="0"/>
                </a:lnTo>
                <a:lnTo>
                  <a:pt x="1598974" y="592"/>
                </a:lnTo>
                <a:lnTo>
                  <a:pt x="1646079" y="5804"/>
                </a:lnTo>
                <a:lnTo>
                  <a:pt x="1692453" y="15579"/>
                </a:lnTo>
                <a:lnTo>
                  <a:pt x="1737755" y="29864"/>
                </a:lnTo>
                <a:lnTo>
                  <a:pt x="1781644" y="48603"/>
                </a:lnTo>
                <a:lnTo>
                  <a:pt x="1823779" y="71743"/>
                </a:lnTo>
                <a:lnTo>
                  <a:pt x="2453063" y="459006"/>
                </a:lnTo>
                <a:lnTo>
                  <a:pt x="2492708" y="486194"/>
                </a:lnTo>
                <a:lnTo>
                  <a:pt x="2529215" y="516930"/>
                </a:lnTo>
                <a:lnTo>
                  <a:pt x="2562381" y="550934"/>
                </a:lnTo>
                <a:lnTo>
                  <a:pt x="2592004" y="587928"/>
                </a:lnTo>
                <a:lnTo>
                  <a:pt x="2617883" y="627631"/>
                </a:lnTo>
                <a:lnTo>
                  <a:pt x="2639816" y="669765"/>
                </a:lnTo>
                <a:lnTo>
                  <a:pt x="2657599" y="714050"/>
                </a:lnTo>
                <a:lnTo>
                  <a:pt x="2671031" y="760207"/>
                </a:lnTo>
                <a:lnTo>
                  <a:pt x="2679839" y="807465"/>
                </a:lnTo>
                <a:lnTo>
                  <a:pt x="2683920" y="855012"/>
                </a:lnTo>
                <a:lnTo>
                  <a:pt x="2683327" y="902509"/>
                </a:lnTo>
                <a:lnTo>
                  <a:pt x="2678116" y="949614"/>
                </a:lnTo>
                <a:lnTo>
                  <a:pt x="2668340" y="995988"/>
                </a:lnTo>
                <a:lnTo>
                  <a:pt x="2654056" y="1041290"/>
                </a:lnTo>
                <a:lnTo>
                  <a:pt x="2635317" y="1085179"/>
                </a:lnTo>
                <a:lnTo>
                  <a:pt x="2612177" y="1127315"/>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 name="Google Shape;419;p36"/>
          <p:cNvSpPr/>
          <p:nvPr/>
        </p:nvSpPr>
        <p:spPr>
          <a:xfrm>
            <a:off x="1211586" y="0"/>
            <a:ext cx="2261870" cy="1422400"/>
          </a:xfrm>
          <a:custGeom>
            <a:rect b="b" l="l" r="r" t="t"/>
            <a:pathLst>
              <a:path extrusionOk="0" h="1422400" w="2261870">
                <a:moveTo>
                  <a:pt x="2261388" y="0"/>
                </a:moveTo>
                <a:lnTo>
                  <a:pt x="1528449" y="1190993"/>
                </a:lnTo>
                <a:lnTo>
                  <a:pt x="1501261" y="1230638"/>
                </a:lnTo>
                <a:lnTo>
                  <a:pt x="1470525" y="1267144"/>
                </a:lnTo>
                <a:lnTo>
                  <a:pt x="1436520" y="1300310"/>
                </a:lnTo>
                <a:lnTo>
                  <a:pt x="1399527" y="1329933"/>
                </a:lnTo>
                <a:lnTo>
                  <a:pt x="1359823" y="1355812"/>
                </a:lnTo>
                <a:lnTo>
                  <a:pt x="1317689" y="1377745"/>
                </a:lnTo>
                <a:lnTo>
                  <a:pt x="1273404" y="1395528"/>
                </a:lnTo>
                <a:lnTo>
                  <a:pt x="1227247" y="1408961"/>
                </a:lnTo>
                <a:lnTo>
                  <a:pt x="1179990" y="1417769"/>
                </a:lnTo>
                <a:lnTo>
                  <a:pt x="1132442" y="1421849"/>
                </a:lnTo>
                <a:lnTo>
                  <a:pt x="1084945" y="1421256"/>
                </a:lnTo>
                <a:lnTo>
                  <a:pt x="1037840" y="1416045"/>
                </a:lnTo>
                <a:lnTo>
                  <a:pt x="991466" y="1406269"/>
                </a:lnTo>
                <a:lnTo>
                  <a:pt x="946165" y="1391985"/>
                </a:lnTo>
                <a:lnTo>
                  <a:pt x="902276" y="1373245"/>
                </a:lnTo>
                <a:lnTo>
                  <a:pt x="860139" y="1350106"/>
                </a:lnTo>
                <a:lnTo>
                  <a:pt x="230855" y="962843"/>
                </a:lnTo>
                <a:lnTo>
                  <a:pt x="191211" y="935655"/>
                </a:lnTo>
                <a:lnTo>
                  <a:pt x="154705" y="904919"/>
                </a:lnTo>
                <a:lnTo>
                  <a:pt x="121539" y="870914"/>
                </a:lnTo>
                <a:lnTo>
                  <a:pt x="91915" y="833921"/>
                </a:lnTo>
                <a:lnTo>
                  <a:pt x="66036" y="794217"/>
                </a:lnTo>
                <a:lnTo>
                  <a:pt x="44104" y="752084"/>
                </a:lnTo>
                <a:lnTo>
                  <a:pt x="26320" y="707799"/>
                </a:lnTo>
                <a:lnTo>
                  <a:pt x="12887" y="661642"/>
                </a:lnTo>
                <a:lnTo>
                  <a:pt x="4080" y="614384"/>
                </a:lnTo>
                <a:lnTo>
                  <a:pt x="0" y="566836"/>
                </a:lnTo>
                <a:lnTo>
                  <a:pt x="592" y="519340"/>
                </a:lnTo>
                <a:lnTo>
                  <a:pt x="5804" y="472234"/>
                </a:lnTo>
                <a:lnTo>
                  <a:pt x="15579" y="425860"/>
                </a:lnTo>
                <a:lnTo>
                  <a:pt x="29864" y="380559"/>
                </a:lnTo>
                <a:lnTo>
                  <a:pt x="48603" y="336670"/>
                </a:lnTo>
                <a:lnTo>
                  <a:pt x="71743" y="294534"/>
                </a:lnTo>
                <a:lnTo>
                  <a:pt x="252999" y="0"/>
                </a:lnTo>
                <a:lnTo>
                  <a:pt x="2261388"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0" name="Google Shape;420;p36"/>
          <p:cNvPicPr preferRelativeResize="0"/>
          <p:nvPr/>
        </p:nvPicPr>
        <p:blipFill rotWithShape="1">
          <a:blip r:embed="rId3">
            <a:alphaModFix/>
          </a:blip>
          <a:srcRect b="0" l="0" r="0" t="0"/>
          <a:stretch/>
        </p:blipFill>
        <p:spPr>
          <a:xfrm>
            <a:off x="5088468" y="4373664"/>
            <a:ext cx="8115299" cy="4562474"/>
          </a:xfrm>
          <a:prstGeom prst="rect">
            <a:avLst/>
          </a:prstGeom>
          <a:noFill/>
          <a:ln>
            <a:noFill/>
          </a:ln>
        </p:spPr>
      </p:pic>
      <p:sp>
        <p:nvSpPr>
          <p:cNvPr id="421" name="Google Shape;421;p36"/>
          <p:cNvSpPr txBox="1"/>
          <p:nvPr>
            <p:ph type="title"/>
          </p:nvPr>
        </p:nvSpPr>
        <p:spPr>
          <a:xfrm>
            <a:off x="4207404" y="2836972"/>
            <a:ext cx="9872980" cy="10623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800"/>
              <a:t>POWER BI DASHBOARD</a:t>
            </a:r>
            <a:endParaRPr sz="6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 name="Shape 425"/>
        <p:cNvGrpSpPr/>
        <p:nvPr/>
      </p:nvGrpSpPr>
      <p:grpSpPr>
        <a:xfrm>
          <a:off x="0" y="0"/>
          <a:ext cx="0" cy="0"/>
          <a:chOff x="0" y="0"/>
          <a:chExt cx="0" cy="0"/>
        </a:xfrm>
      </p:grpSpPr>
      <p:sp>
        <p:nvSpPr>
          <p:cNvPr id="426" name="Google Shape;426;p37"/>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p37"/>
          <p:cNvSpPr/>
          <p:nvPr/>
        </p:nvSpPr>
        <p:spPr>
          <a:xfrm>
            <a:off x="16096608" y="0"/>
            <a:ext cx="2192020"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8" name="Google Shape;428;p37"/>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 name="Google Shape;429;p37"/>
          <p:cNvSpPr/>
          <p:nvPr/>
        </p:nvSpPr>
        <p:spPr>
          <a:xfrm>
            <a:off x="698393" y="4091075"/>
            <a:ext cx="661035" cy="661035"/>
          </a:xfrm>
          <a:custGeom>
            <a:rect b="b" l="l" r="r" t="t"/>
            <a:pathLst>
              <a:path extrusionOk="0" h="661035" w="661035">
                <a:moveTo>
                  <a:pt x="330306" y="660613"/>
                </a:moveTo>
                <a:lnTo>
                  <a:pt x="281496" y="657032"/>
                </a:lnTo>
                <a:lnTo>
                  <a:pt x="234909" y="646628"/>
                </a:lnTo>
                <a:lnTo>
                  <a:pt x="191057" y="629914"/>
                </a:lnTo>
                <a:lnTo>
                  <a:pt x="150451" y="607399"/>
                </a:lnTo>
                <a:lnTo>
                  <a:pt x="113601" y="579595"/>
                </a:lnTo>
                <a:lnTo>
                  <a:pt x="81018" y="547012"/>
                </a:lnTo>
                <a:lnTo>
                  <a:pt x="53214" y="510162"/>
                </a:lnTo>
                <a:lnTo>
                  <a:pt x="30699" y="469555"/>
                </a:lnTo>
                <a:lnTo>
                  <a:pt x="13984" y="425703"/>
                </a:lnTo>
                <a:lnTo>
                  <a:pt x="3581" y="379117"/>
                </a:lnTo>
                <a:lnTo>
                  <a:pt x="0" y="330306"/>
                </a:lnTo>
                <a:lnTo>
                  <a:pt x="3581" y="281496"/>
                </a:lnTo>
                <a:lnTo>
                  <a:pt x="13984" y="234909"/>
                </a:lnTo>
                <a:lnTo>
                  <a:pt x="30699" y="191057"/>
                </a:lnTo>
                <a:lnTo>
                  <a:pt x="53214" y="150451"/>
                </a:lnTo>
                <a:lnTo>
                  <a:pt x="81018" y="113601"/>
                </a:lnTo>
                <a:lnTo>
                  <a:pt x="113601" y="81018"/>
                </a:lnTo>
                <a:lnTo>
                  <a:pt x="150451" y="53214"/>
                </a:lnTo>
                <a:lnTo>
                  <a:pt x="191057" y="30699"/>
                </a:lnTo>
                <a:lnTo>
                  <a:pt x="234909" y="13984"/>
                </a:lnTo>
                <a:lnTo>
                  <a:pt x="281496" y="3581"/>
                </a:lnTo>
                <a:lnTo>
                  <a:pt x="330306" y="0"/>
                </a:lnTo>
                <a:lnTo>
                  <a:pt x="379117" y="3581"/>
                </a:lnTo>
                <a:lnTo>
                  <a:pt x="425703" y="13984"/>
                </a:lnTo>
                <a:lnTo>
                  <a:pt x="469555" y="30699"/>
                </a:lnTo>
                <a:lnTo>
                  <a:pt x="510162" y="53214"/>
                </a:lnTo>
                <a:lnTo>
                  <a:pt x="547012" y="81018"/>
                </a:lnTo>
                <a:lnTo>
                  <a:pt x="579595" y="113601"/>
                </a:lnTo>
                <a:lnTo>
                  <a:pt x="607399" y="150451"/>
                </a:lnTo>
                <a:lnTo>
                  <a:pt x="629914" y="191057"/>
                </a:lnTo>
                <a:lnTo>
                  <a:pt x="646628" y="234909"/>
                </a:lnTo>
                <a:lnTo>
                  <a:pt x="657032" y="281496"/>
                </a:lnTo>
                <a:lnTo>
                  <a:pt x="660613" y="330306"/>
                </a:lnTo>
                <a:lnTo>
                  <a:pt x="657032" y="379117"/>
                </a:lnTo>
                <a:lnTo>
                  <a:pt x="646628" y="425703"/>
                </a:lnTo>
                <a:lnTo>
                  <a:pt x="629914" y="469555"/>
                </a:lnTo>
                <a:lnTo>
                  <a:pt x="607399" y="510162"/>
                </a:lnTo>
                <a:lnTo>
                  <a:pt x="579595" y="547012"/>
                </a:lnTo>
                <a:lnTo>
                  <a:pt x="547012" y="579595"/>
                </a:lnTo>
                <a:lnTo>
                  <a:pt x="510162" y="607399"/>
                </a:lnTo>
                <a:lnTo>
                  <a:pt x="469555" y="629914"/>
                </a:lnTo>
                <a:lnTo>
                  <a:pt x="425703" y="646628"/>
                </a:lnTo>
                <a:lnTo>
                  <a:pt x="379117" y="657032"/>
                </a:lnTo>
                <a:lnTo>
                  <a:pt x="330306" y="660613"/>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 name="Google Shape;430;p37"/>
          <p:cNvSpPr txBox="1"/>
          <p:nvPr>
            <p:ph type="title"/>
          </p:nvPr>
        </p:nvSpPr>
        <p:spPr>
          <a:xfrm>
            <a:off x="521719" y="608485"/>
            <a:ext cx="17244561" cy="121412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31" name="Google Shape;431;p37"/>
          <p:cNvSpPr txBox="1"/>
          <p:nvPr/>
        </p:nvSpPr>
        <p:spPr>
          <a:xfrm>
            <a:off x="876252" y="4130838"/>
            <a:ext cx="259715" cy="559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500">
                <a:solidFill>
                  <a:srgbClr val="FFFFFF"/>
                </a:solidFill>
                <a:latin typeface="Arial Black"/>
                <a:ea typeface="Arial Black"/>
                <a:cs typeface="Arial Black"/>
                <a:sym typeface="Arial Black"/>
              </a:rPr>
              <a:t>1</a:t>
            </a:r>
            <a:endParaRPr sz="3500">
              <a:latin typeface="Arial Black"/>
              <a:ea typeface="Arial Black"/>
              <a:cs typeface="Arial Black"/>
              <a:sym typeface="Arial Black"/>
            </a:endParaRPr>
          </a:p>
        </p:txBody>
      </p:sp>
      <p:sp>
        <p:nvSpPr>
          <p:cNvPr id="432" name="Google Shape;432;p37"/>
          <p:cNvSpPr txBox="1"/>
          <p:nvPr/>
        </p:nvSpPr>
        <p:spPr>
          <a:xfrm>
            <a:off x="102897" y="5343483"/>
            <a:ext cx="1851660" cy="436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700">
                <a:solidFill>
                  <a:srgbClr val="8C0000"/>
                </a:solidFill>
                <a:latin typeface="Trebuchet MS"/>
                <a:ea typeface="Trebuchet MS"/>
                <a:cs typeface="Trebuchet MS"/>
                <a:sym typeface="Trebuchet MS"/>
              </a:rPr>
              <a:t>OVERVIEW</a:t>
            </a:r>
            <a:endParaRPr sz="2700">
              <a:latin typeface="Trebuchet MS"/>
              <a:ea typeface="Trebuchet MS"/>
              <a:cs typeface="Trebuchet MS"/>
              <a:sym typeface="Trebuchet MS"/>
            </a:endParaRPr>
          </a:p>
        </p:txBody>
      </p:sp>
      <p:pic>
        <p:nvPicPr>
          <p:cNvPr id="433" name="Google Shape;433;p37" title="1.jpg"/>
          <p:cNvPicPr preferRelativeResize="0"/>
          <p:nvPr/>
        </p:nvPicPr>
        <p:blipFill>
          <a:blip r:embed="rId3">
            <a:alphaModFix/>
          </a:blip>
          <a:stretch>
            <a:fillRect/>
          </a:stretch>
        </p:blipFill>
        <p:spPr>
          <a:xfrm>
            <a:off x="2184400" y="2201675"/>
            <a:ext cx="15036252" cy="7411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sp>
        <p:nvSpPr>
          <p:cNvPr id="438" name="Google Shape;438;p38"/>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9" name="Google Shape;439;p38"/>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0" name="Google Shape;440;p38"/>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1" name="Google Shape;441;p38"/>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 name="Google Shape;442;p38"/>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43" name="Google Shape;443;p38"/>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444" name="Google Shape;444;p38"/>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445" name="Google Shape;445;p38" title="2.jpg"/>
          <p:cNvPicPr preferRelativeResize="0"/>
          <p:nvPr/>
        </p:nvPicPr>
        <p:blipFill>
          <a:blip r:embed="rId3">
            <a:alphaModFix/>
          </a:blip>
          <a:stretch>
            <a:fillRect/>
          </a:stretch>
        </p:blipFill>
        <p:spPr>
          <a:xfrm>
            <a:off x="1625325" y="2545950"/>
            <a:ext cx="15037349" cy="706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9" name="Shape 449"/>
        <p:cNvGrpSpPr/>
        <p:nvPr/>
      </p:nvGrpSpPr>
      <p:grpSpPr>
        <a:xfrm>
          <a:off x="0" y="0"/>
          <a:ext cx="0" cy="0"/>
          <a:chOff x="0" y="0"/>
          <a:chExt cx="0" cy="0"/>
        </a:xfrm>
      </p:grpSpPr>
      <p:sp>
        <p:nvSpPr>
          <p:cNvPr id="450" name="Google Shape;450;p39"/>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1" name="Google Shape;451;p39"/>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2" name="Google Shape;452;p39"/>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3" name="Google Shape;453;p39"/>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4" name="Google Shape;454;p39"/>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55" name="Google Shape;455;p39"/>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456" name="Google Shape;456;p39"/>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457" name="Google Shape;457;p39" title="3.jpg"/>
          <p:cNvPicPr preferRelativeResize="0"/>
          <p:nvPr/>
        </p:nvPicPr>
        <p:blipFill>
          <a:blip r:embed="rId3">
            <a:alphaModFix/>
          </a:blip>
          <a:stretch>
            <a:fillRect/>
          </a:stretch>
        </p:blipFill>
        <p:spPr>
          <a:xfrm>
            <a:off x="1437150" y="2545950"/>
            <a:ext cx="15102726" cy="706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40"/>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3" name="Google Shape;463;p40"/>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4" name="Google Shape;464;p40"/>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5" name="Google Shape;465;p40"/>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 name="Google Shape;466;p40"/>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67" name="Google Shape;467;p40"/>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468" name="Google Shape;468;p40"/>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469" name="Google Shape;469;p40" title="4.jpg"/>
          <p:cNvPicPr preferRelativeResize="0"/>
          <p:nvPr/>
        </p:nvPicPr>
        <p:blipFill>
          <a:blip r:embed="rId3">
            <a:alphaModFix/>
          </a:blip>
          <a:stretch>
            <a:fillRect/>
          </a:stretch>
        </p:blipFill>
        <p:spPr>
          <a:xfrm>
            <a:off x="1538000" y="2545950"/>
            <a:ext cx="14901026" cy="7067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 name="Shape 473"/>
        <p:cNvGrpSpPr/>
        <p:nvPr/>
      </p:nvGrpSpPr>
      <p:grpSpPr>
        <a:xfrm>
          <a:off x="0" y="0"/>
          <a:ext cx="0" cy="0"/>
          <a:chOff x="0" y="0"/>
          <a:chExt cx="0" cy="0"/>
        </a:xfrm>
      </p:grpSpPr>
      <p:sp>
        <p:nvSpPr>
          <p:cNvPr id="474" name="Google Shape;474;p41"/>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5" name="Google Shape;475;p41"/>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6" name="Google Shape;476;p41"/>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 name="Google Shape;477;p41"/>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 name="Google Shape;478;p41"/>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79" name="Google Shape;479;p41"/>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480" name="Google Shape;480;p41"/>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481" name="Google Shape;481;p41" title="7.png"/>
          <p:cNvPicPr preferRelativeResize="0"/>
          <p:nvPr/>
        </p:nvPicPr>
        <p:blipFill rotWithShape="1">
          <a:blip r:embed="rId3">
            <a:alphaModFix/>
          </a:blip>
          <a:srcRect b="0" l="0" r="0" t="0"/>
          <a:stretch/>
        </p:blipFill>
        <p:spPr>
          <a:xfrm>
            <a:off x="1952488" y="2614087"/>
            <a:ext cx="14247149" cy="693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5" name="Shape 485"/>
        <p:cNvGrpSpPr/>
        <p:nvPr/>
      </p:nvGrpSpPr>
      <p:grpSpPr>
        <a:xfrm>
          <a:off x="0" y="0"/>
          <a:ext cx="0" cy="0"/>
          <a:chOff x="0" y="0"/>
          <a:chExt cx="0" cy="0"/>
        </a:xfrm>
      </p:grpSpPr>
      <p:sp>
        <p:nvSpPr>
          <p:cNvPr id="486" name="Google Shape;486;p42"/>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 name="Google Shape;487;p42"/>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8" name="Google Shape;488;p42"/>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9" name="Google Shape;489;p42"/>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 name="Google Shape;490;p42"/>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491" name="Google Shape;491;p42"/>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492" name="Google Shape;492;p42"/>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493" name="Google Shape;493;p42" title="6.jpg"/>
          <p:cNvPicPr preferRelativeResize="0"/>
          <p:nvPr/>
        </p:nvPicPr>
        <p:blipFill>
          <a:blip r:embed="rId3">
            <a:alphaModFix/>
          </a:blip>
          <a:stretch>
            <a:fillRect/>
          </a:stretch>
        </p:blipFill>
        <p:spPr>
          <a:xfrm>
            <a:off x="1865775" y="2545950"/>
            <a:ext cx="14825374" cy="706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7" name="Shape 497"/>
        <p:cNvGrpSpPr/>
        <p:nvPr/>
      </p:nvGrpSpPr>
      <p:grpSpPr>
        <a:xfrm>
          <a:off x="0" y="0"/>
          <a:ext cx="0" cy="0"/>
          <a:chOff x="0" y="0"/>
          <a:chExt cx="0" cy="0"/>
        </a:xfrm>
      </p:grpSpPr>
      <p:sp>
        <p:nvSpPr>
          <p:cNvPr id="498" name="Google Shape;498;p43"/>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p43"/>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0" name="Google Shape;500;p43"/>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1" name="Google Shape;501;p43"/>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2" name="Google Shape;502;p43"/>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03" name="Google Shape;503;p43"/>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04" name="Google Shape;504;p43"/>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05" name="Google Shape;505;p43" title="7.png"/>
          <p:cNvPicPr preferRelativeResize="0"/>
          <p:nvPr/>
        </p:nvPicPr>
        <p:blipFill rotWithShape="1">
          <a:blip r:embed="rId3">
            <a:alphaModFix/>
          </a:blip>
          <a:srcRect b="2435" l="0" r="0" t="2435"/>
          <a:stretch/>
        </p:blipFill>
        <p:spPr>
          <a:xfrm>
            <a:off x="1625325" y="2545950"/>
            <a:ext cx="15037350" cy="7067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 name="Shape 509"/>
        <p:cNvGrpSpPr/>
        <p:nvPr/>
      </p:nvGrpSpPr>
      <p:grpSpPr>
        <a:xfrm>
          <a:off x="0" y="0"/>
          <a:ext cx="0" cy="0"/>
          <a:chOff x="0" y="0"/>
          <a:chExt cx="0" cy="0"/>
        </a:xfrm>
      </p:grpSpPr>
      <p:sp>
        <p:nvSpPr>
          <p:cNvPr id="510" name="Google Shape;510;p44"/>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1" name="Google Shape;511;p44"/>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2" name="Google Shape;512;p44"/>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 name="Google Shape;513;p44"/>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 name="Google Shape;514;p44"/>
          <p:cNvSpPr txBox="1"/>
          <p:nvPr>
            <p:ph type="title"/>
          </p:nvPr>
        </p:nvSpPr>
        <p:spPr>
          <a:xfrm>
            <a:off x="521719" y="633698"/>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15" name="Google Shape;515;p44"/>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16" name="Google Shape;516;p44"/>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17" name="Google Shape;517;p44" title="8.jpg"/>
          <p:cNvPicPr preferRelativeResize="0"/>
          <p:nvPr/>
        </p:nvPicPr>
        <p:blipFill>
          <a:blip r:embed="rId3">
            <a:alphaModFix/>
          </a:blip>
          <a:stretch>
            <a:fillRect/>
          </a:stretch>
        </p:blipFill>
        <p:spPr>
          <a:xfrm>
            <a:off x="1235450" y="2545950"/>
            <a:ext cx="15632199" cy="7067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45"/>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3" name="Google Shape;523;p45"/>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4" name="Google Shape;524;p45"/>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5" name="Google Shape;525;p45"/>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6" name="Google Shape;526;p45"/>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27" name="Google Shape;527;p45"/>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28" name="Google Shape;528;p45"/>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29" name="Google Shape;529;p45" title="9.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sp>
        <p:nvSpPr>
          <p:cNvPr id="89" name="Google Shape;89;p10"/>
          <p:cNvSpPr/>
          <p:nvPr/>
        </p:nvSpPr>
        <p:spPr>
          <a:xfrm>
            <a:off x="8532605" y="0"/>
            <a:ext cx="9755505" cy="10287000"/>
          </a:xfrm>
          <a:custGeom>
            <a:rect b="b" l="l" r="r" t="t"/>
            <a:pathLst>
              <a:path extrusionOk="0" h="10287000" w="9755505">
                <a:moveTo>
                  <a:pt x="9755393" y="5109022"/>
                </a:moveTo>
                <a:lnTo>
                  <a:pt x="6568859" y="10287000"/>
                </a:lnTo>
                <a:lnTo>
                  <a:pt x="3059474" y="10286999"/>
                </a:lnTo>
                <a:lnTo>
                  <a:pt x="230855" y="8546263"/>
                </a:lnTo>
                <a:lnTo>
                  <a:pt x="191211" y="8519075"/>
                </a:lnTo>
                <a:lnTo>
                  <a:pt x="154704" y="8488339"/>
                </a:lnTo>
                <a:lnTo>
                  <a:pt x="121538" y="8454335"/>
                </a:lnTo>
                <a:lnTo>
                  <a:pt x="91915" y="8417341"/>
                </a:lnTo>
                <a:lnTo>
                  <a:pt x="66036" y="8377638"/>
                </a:lnTo>
                <a:lnTo>
                  <a:pt x="44103" y="8335504"/>
                </a:lnTo>
                <a:lnTo>
                  <a:pt x="26320" y="8291219"/>
                </a:lnTo>
                <a:lnTo>
                  <a:pt x="12887" y="8245062"/>
                </a:lnTo>
                <a:lnTo>
                  <a:pt x="4080" y="8197804"/>
                </a:lnTo>
                <a:lnTo>
                  <a:pt x="0" y="8150257"/>
                </a:lnTo>
                <a:lnTo>
                  <a:pt x="592" y="8102760"/>
                </a:lnTo>
                <a:lnTo>
                  <a:pt x="5804" y="8055654"/>
                </a:lnTo>
                <a:lnTo>
                  <a:pt x="15579" y="8009281"/>
                </a:lnTo>
                <a:lnTo>
                  <a:pt x="29864" y="7963979"/>
                </a:lnTo>
                <a:lnTo>
                  <a:pt x="48603" y="7920090"/>
                </a:lnTo>
                <a:lnTo>
                  <a:pt x="71742" y="7877954"/>
                </a:lnTo>
                <a:lnTo>
                  <a:pt x="4919846" y="0"/>
                </a:lnTo>
                <a:lnTo>
                  <a:pt x="9755394" y="0"/>
                </a:lnTo>
                <a:lnTo>
                  <a:pt x="9755393" y="5109022"/>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 name="Google Shape;90;p10"/>
          <p:cNvSpPr/>
          <p:nvPr/>
        </p:nvSpPr>
        <p:spPr>
          <a:xfrm>
            <a:off x="225790" y="3272174"/>
            <a:ext cx="7252970" cy="14604"/>
          </a:xfrm>
          <a:custGeom>
            <a:rect b="b" l="l" r="r" t="t"/>
            <a:pathLst>
              <a:path extrusionOk="0" h="14604" w="7252970">
                <a:moveTo>
                  <a:pt x="0" y="14287"/>
                </a:moveTo>
                <a:lnTo>
                  <a:pt x="7252436"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 name="Google Shape;91;p10"/>
          <p:cNvSpPr txBox="1"/>
          <p:nvPr>
            <p:ph type="title"/>
          </p:nvPr>
        </p:nvSpPr>
        <p:spPr>
          <a:xfrm>
            <a:off x="1102596" y="989303"/>
            <a:ext cx="6580505" cy="1997710"/>
          </a:xfrm>
          <a:prstGeom prst="rect">
            <a:avLst/>
          </a:prstGeom>
          <a:noFill/>
          <a:ln>
            <a:noFill/>
          </a:ln>
        </p:spPr>
        <p:txBody>
          <a:bodyPr anchorCtr="0" anchor="t" bIns="0" lIns="0" spcFirstLastPara="1" rIns="0" wrap="square" tIns="12700">
            <a:spAutoFit/>
          </a:bodyPr>
          <a:lstStyle/>
          <a:p>
            <a:pPr indent="0" lvl="0" marL="12700" rtl="0" algn="l">
              <a:lnSpc>
                <a:spcPct val="119406"/>
              </a:lnSpc>
              <a:spcBef>
                <a:spcPts val="0"/>
              </a:spcBef>
              <a:spcAft>
                <a:spcPts val="0"/>
              </a:spcAft>
              <a:buNone/>
            </a:pPr>
            <a:r>
              <a:rPr b="0" lang="en-US" sz="5900">
                <a:solidFill>
                  <a:srgbClr val="000000"/>
                </a:solidFill>
                <a:latin typeface="Arial Black"/>
                <a:ea typeface="Arial Black"/>
                <a:cs typeface="Arial Black"/>
                <a:sym typeface="Arial Black"/>
              </a:rPr>
              <a:t>What is</a:t>
            </a:r>
            <a:endParaRPr sz="5900">
              <a:latin typeface="Arial Black"/>
              <a:ea typeface="Arial Black"/>
              <a:cs typeface="Arial Black"/>
              <a:sym typeface="Arial Black"/>
            </a:endParaRPr>
          </a:p>
          <a:p>
            <a:pPr indent="0" lvl="0" marL="12700" rtl="0" algn="l">
              <a:lnSpc>
                <a:spcPct val="119507"/>
              </a:lnSpc>
              <a:spcBef>
                <a:spcPts val="0"/>
              </a:spcBef>
              <a:spcAft>
                <a:spcPts val="0"/>
              </a:spcAft>
              <a:buNone/>
            </a:pPr>
            <a:r>
              <a:rPr lang="en-US" sz="7100"/>
              <a:t>THE PROBLEM?</a:t>
            </a:r>
            <a:endParaRPr sz="7100"/>
          </a:p>
        </p:txBody>
      </p:sp>
      <p:pic>
        <p:nvPicPr>
          <p:cNvPr id="92" name="Google Shape;92;p10"/>
          <p:cNvPicPr preferRelativeResize="0"/>
          <p:nvPr/>
        </p:nvPicPr>
        <p:blipFill rotWithShape="1">
          <a:blip r:embed="rId3">
            <a:alphaModFix/>
          </a:blip>
          <a:srcRect b="0" l="0" r="0" t="0"/>
          <a:stretch/>
        </p:blipFill>
        <p:spPr>
          <a:xfrm>
            <a:off x="1016793" y="5086359"/>
            <a:ext cx="114300" cy="114299"/>
          </a:xfrm>
          <a:prstGeom prst="rect">
            <a:avLst/>
          </a:prstGeom>
          <a:noFill/>
          <a:ln>
            <a:noFill/>
          </a:ln>
        </p:spPr>
      </p:pic>
      <p:pic>
        <p:nvPicPr>
          <p:cNvPr id="93" name="Google Shape;93;p10"/>
          <p:cNvPicPr preferRelativeResize="0"/>
          <p:nvPr/>
        </p:nvPicPr>
        <p:blipFill rotWithShape="1">
          <a:blip r:embed="rId3">
            <a:alphaModFix/>
          </a:blip>
          <a:srcRect b="0" l="0" r="0" t="0"/>
          <a:stretch/>
        </p:blipFill>
        <p:spPr>
          <a:xfrm>
            <a:off x="1016793" y="5890034"/>
            <a:ext cx="114300" cy="114299"/>
          </a:xfrm>
          <a:prstGeom prst="rect">
            <a:avLst/>
          </a:prstGeom>
          <a:noFill/>
          <a:ln>
            <a:noFill/>
          </a:ln>
        </p:spPr>
      </p:pic>
      <p:pic>
        <p:nvPicPr>
          <p:cNvPr id="94" name="Google Shape;94;p10"/>
          <p:cNvPicPr preferRelativeResize="0"/>
          <p:nvPr/>
        </p:nvPicPr>
        <p:blipFill rotWithShape="1">
          <a:blip r:embed="rId3">
            <a:alphaModFix/>
          </a:blip>
          <a:srcRect b="0" l="0" r="0" t="0"/>
          <a:stretch/>
        </p:blipFill>
        <p:spPr>
          <a:xfrm>
            <a:off x="1016793" y="6747284"/>
            <a:ext cx="114300" cy="114299"/>
          </a:xfrm>
          <a:prstGeom prst="rect">
            <a:avLst/>
          </a:prstGeom>
          <a:noFill/>
          <a:ln>
            <a:noFill/>
          </a:ln>
        </p:spPr>
      </p:pic>
      <p:pic>
        <p:nvPicPr>
          <p:cNvPr id="95" name="Google Shape;95;p10"/>
          <p:cNvPicPr preferRelativeResize="0"/>
          <p:nvPr/>
        </p:nvPicPr>
        <p:blipFill rotWithShape="1">
          <a:blip r:embed="rId3">
            <a:alphaModFix/>
          </a:blip>
          <a:srcRect b="0" l="0" r="0" t="0"/>
          <a:stretch/>
        </p:blipFill>
        <p:spPr>
          <a:xfrm>
            <a:off x="1016793" y="7604534"/>
            <a:ext cx="114300" cy="114299"/>
          </a:xfrm>
          <a:prstGeom prst="rect">
            <a:avLst/>
          </a:prstGeom>
          <a:noFill/>
          <a:ln>
            <a:noFill/>
          </a:ln>
        </p:spPr>
      </p:pic>
      <p:pic>
        <p:nvPicPr>
          <p:cNvPr id="96" name="Google Shape;96;p10"/>
          <p:cNvPicPr preferRelativeResize="0"/>
          <p:nvPr/>
        </p:nvPicPr>
        <p:blipFill rotWithShape="1">
          <a:blip r:embed="rId3">
            <a:alphaModFix/>
          </a:blip>
          <a:srcRect b="0" l="0" r="0" t="0"/>
          <a:stretch/>
        </p:blipFill>
        <p:spPr>
          <a:xfrm>
            <a:off x="1016793" y="8461784"/>
            <a:ext cx="114300" cy="114299"/>
          </a:xfrm>
          <a:prstGeom prst="rect">
            <a:avLst/>
          </a:prstGeom>
          <a:noFill/>
          <a:ln>
            <a:noFill/>
          </a:ln>
        </p:spPr>
      </p:pic>
      <p:sp>
        <p:nvSpPr>
          <p:cNvPr id="97" name="Google Shape;97;p10"/>
          <p:cNvSpPr txBox="1"/>
          <p:nvPr/>
        </p:nvSpPr>
        <p:spPr>
          <a:xfrm>
            <a:off x="1131100" y="4068575"/>
            <a:ext cx="7148100" cy="46440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2500">
                <a:solidFill>
                  <a:srgbClr val="2A2A2A"/>
                </a:solidFill>
                <a:latin typeface="Trebuchet MS"/>
                <a:ea typeface="Trebuchet MS"/>
                <a:cs typeface="Trebuchet MS"/>
                <a:sym typeface="Trebuchet MS"/>
              </a:rPr>
              <a:t>Student exam processes are </a:t>
            </a:r>
            <a:r>
              <a:rPr b="1" lang="en-US" sz="2500">
                <a:solidFill>
                  <a:srgbClr val="82130F"/>
                </a:solidFill>
                <a:latin typeface="Trebuchet MS"/>
                <a:ea typeface="Trebuchet MS"/>
                <a:cs typeface="Trebuchet MS"/>
                <a:sym typeface="Trebuchet MS"/>
              </a:rPr>
              <a:t>traditionally</a:t>
            </a:r>
            <a:r>
              <a:rPr b="1" lang="en-US" sz="2500">
                <a:solidFill>
                  <a:srgbClr val="2A2A2A"/>
                </a:solidFill>
                <a:latin typeface="Trebuchet MS"/>
                <a:ea typeface="Trebuchet MS"/>
                <a:cs typeface="Trebuchet MS"/>
                <a:sym typeface="Trebuchet MS"/>
              </a:rPr>
              <a:t>:</a:t>
            </a:r>
            <a:endParaRPr sz="2500">
              <a:latin typeface="Trebuchet MS"/>
              <a:ea typeface="Trebuchet MS"/>
              <a:cs typeface="Trebuchet MS"/>
              <a:sym typeface="Trebuchet MS"/>
            </a:endParaRPr>
          </a:p>
          <a:p>
            <a:pPr indent="0" lvl="0" marL="0" rtl="0" algn="l">
              <a:lnSpc>
                <a:spcPct val="100000"/>
              </a:lnSpc>
              <a:spcBef>
                <a:spcPts val="844"/>
              </a:spcBef>
              <a:spcAft>
                <a:spcPts val="0"/>
              </a:spcAft>
              <a:buNone/>
            </a:pPr>
            <a:r>
              <a:t/>
            </a:r>
            <a:endParaRPr sz="2500">
              <a:latin typeface="Trebuchet MS"/>
              <a:ea typeface="Trebuchet MS"/>
              <a:cs typeface="Trebuchet MS"/>
              <a:sym typeface="Trebuchet MS"/>
            </a:endParaRPr>
          </a:p>
          <a:p>
            <a:pPr indent="0" lvl="0" marL="554355" rtl="0" algn="just">
              <a:lnSpc>
                <a:spcPct val="100000"/>
              </a:lnSpc>
              <a:spcBef>
                <a:spcPts val="0"/>
              </a:spcBef>
              <a:spcAft>
                <a:spcPts val="0"/>
              </a:spcAft>
              <a:buNone/>
            </a:pPr>
            <a:r>
              <a:rPr b="1" lang="en-US" sz="2500">
                <a:solidFill>
                  <a:srgbClr val="2A2A2A"/>
                </a:solidFill>
                <a:latin typeface="Trebuchet MS"/>
                <a:ea typeface="Trebuchet MS"/>
                <a:cs typeface="Trebuchet MS"/>
                <a:sym typeface="Trebuchet MS"/>
              </a:rPr>
              <a:t>No centralized tracking</a:t>
            </a:r>
            <a:endParaRPr b="1" sz="2500">
              <a:solidFill>
                <a:srgbClr val="2A2A2A"/>
              </a:solidFill>
              <a:latin typeface="Trebuchet MS"/>
              <a:ea typeface="Trebuchet MS"/>
              <a:cs typeface="Trebuchet MS"/>
              <a:sym typeface="Trebuchet MS"/>
            </a:endParaRPr>
          </a:p>
          <a:p>
            <a:pPr indent="0" lvl="0" marL="554355" rtl="0" algn="just">
              <a:lnSpc>
                <a:spcPct val="100000"/>
              </a:lnSpc>
              <a:spcBef>
                <a:spcPts val="0"/>
              </a:spcBef>
              <a:spcAft>
                <a:spcPts val="0"/>
              </a:spcAft>
              <a:buNone/>
            </a:pPr>
            <a:r>
              <a:t/>
            </a:r>
            <a:endParaRPr b="1" sz="2500">
              <a:solidFill>
                <a:srgbClr val="2A2A2A"/>
              </a:solidFill>
              <a:latin typeface="Trebuchet MS"/>
              <a:ea typeface="Trebuchet MS"/>
              <a:cs typeface="Trebuchet MS"/>
              <a:sym typeface="Trebuchet MS"/>
            </a:endParaRPr>
          </a:p>
          <a:p>
            <a:pPr indent="0" lvl="0" marL="554355" marR="471169" rtl="0" algn="just">
              <a:lnSpc>
                <a:spcPct val="225000"/>
              </a:lnSpc>
              <a:spcBef>
                <a:spcPts val="0"/>
              </a:spcBef>
              <a:spcAft>
                <a:spcPts val="0"/>
              </a:spcAft>
              <a:buNone/>
            </a:pPr>
            <a:r>
              <a:rPr b="1" lang="en-US" sz="2500">
                <a:solidFill>
                  <a:srgbClr val="2A2A2A"/>
                </a:solidFill>
                <a:latin typeface="Trebuchet MS"/>
                <a:ea typeface="Trebuchet MS"/>
                <a:cs typeface="Trebuchet MS"/>
                <a:sym typeface="Trebuchet MS"/>
              </a:rPr>
              <a:t>Difficult performance measurement No real-time insights for instructors No automatic scoring</a:t>
            </a:r>
            <a:endParaRPr sz="2500">
              <a:latin typeface="Trebuchet MS"/>
              <a:ea typeface="Trebuchet MS"/>
              <a:cs typeface="Trebuchet MS"/>
              <a:sym typeface="Trebuchet MS"/>
            </a:endParaRPr>
          </a:p>
          <a:p>
            <a:pPr indent="0" lvl="0" marL="554355" marR="471169" rtl="0" algn="just">
              <a:lnSpc>
                <a:spcPct val="225000"/>
              </a:lnSpc>
              <a:spcBef>
                <a:spcPts val="0"/>
              </a:spcBef>
              <a:spcAft>
                <a:spcPts val="0"/>
              </a:spcAft>
              <a:buNone/>
            </a:pPr>
            <a:r>
              <a:rPr b="1" lang="en-US" sz="2500">
                <a:solidFill>
                  <a:srgbClr val="2A2A2A"/>
                </a:solidFill>
                <a:latin typeface="Trebuchet MS"/>
                <a:ea typeface="Trebuchet MS"/>
                <a:cs typeface="Trebuchet MS"/>
                <a:sym typeface="Trebuchet MS"/>
              </a:rPr>
              <a:t>Difficult to analyze topic weaknesses</a:t>
            </a:r>
            <a:endParaRPr sz="2500">
              <a:latin typeface="Trebuchet MS"/>
              <a:ea typeface="Trebuchet MS"/>
              <a:cs typeface="Trebuchet MS"/>
              <a:sym typeface="Trebuchet MS"/>
            </a:endParaRPr>
          </a:p>
        </p:txBody>
      </p:sp>
      <p:pic>
        <p:nvPicPr>
          <p:cNvPr id="98" name="Google Shape;98;p10"/>
          <p:cNvPicPr preferRelativeResize="0"/>
          <p:nvPr/>
        </p:nvPicPr>
        <p:blipFill rotWithShape="1">
          <a:blip r:embed="rId4">
            <a:alphaModFix/>
          </a:blip>
          <a:srcRect b="0" l="0" r="0" t="0"/>
          <a:stretch/>
        </p:blipFill>
        <p:spPr>
          <a:xfrm>
            <a:off x="10670988" y="6486716"/>
            <a:ext cx="123825" cy="123824"/>
          </a:xfrm>
          <a:prstGeom prst="rect">
            <a:avLst/>
          </a:prstGeom>
          <a:noFill/>
          <a:ln>
            <a:noFill/>
          </a:ln>
        </p:spPr>
      </p:pic>
      <p:pic>
        <p:nvPicPr>
          <p:cNvPr id="99" name="Google Shape;99;p10"/>
          <p:cNvPicPr preferRelativeResize="0"/>
          <p:nvPr/>
        </p:nvPicPr>
        <p:blipFill rotWithShape="1">
          <a:blip r:embed="rId4">
            <a:alphaModFix/>
          </a:blip>
          <a:srcRect b="0" l="0" r="0" t="0"/>
          <a:stretch/>
        </p:blipFill>
        <p:spPr>
          <a:xfrm>
            <a:off x="10670988" y="6962966"/>
            <a:ext cx="123825" cy="123824"/>
          </a:xfrm>
          <a:prstGeom prst="rect">
            <a:avLst/>
          </a:prstGeom>
          <a:noFill/>
          <a:ln>
            <a:noFill/>
          </a:ln>
        </p:spPr>
      </p:pic>
      <p:pic>
        <p:nvPicPr>
          <p:cNvPr id="100" name="Google Shape;100;p10"/>
          <p:cNvPicPr preferRelativeResize="0"/>
          <p:nvPr/>
        </p:nvPicPr>
        <p:blipFill rotWithShape="1">
          <a:blip r:embed="rId4">
            <a:alphaModFix/>
          </a:blip>
          <a:srcRect b="0" l="0" r="0" t="0"/>
          <a:stretch/>
        </p:blipFill>
        <p:spPr>
          <a:xfrm>
            <a:off x="10670988" y="7439217"/>
            <a:ext cx="123825" cy="123824"/>
          </a:xfrm>
          <a:prstGeom prst="rect">
            <a:avLst/>
          </a:prstGeom>
          <a:noFill/>
          <a:ln>
            <a:noFill/>
          </a:ln>
        </p:spPr>
      </p:pic>
      <p:sp>
        <p:nvSpPr>
          <p:cNvPr id="101" name="Google Shape;101;p10"/>
          <p:cNvSpPr txBox="1"/>
          <p:nvPr/>
        </p:nvSpPr>
        <p:spPr>
          <a:xfrm>
            <a:off x="10353488" y="5345685"/>
            <a:ext cx="6673215" cy="235902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b="1" lang="en-US" sz="2800">
                <a:solidFill>
                  <a:srgbClr val="2A2A2A"/>
                </a:solidFill>
                <a:latin typeface="Trebuchet MS"/>
                <a:ea typeface="Trebuchet MS"/>
                <a:cs typeface="Trebuchet MS"/>
                <a:sym typeface="Trebuchet MS"/>
              </a:rPr>
              <a:t>Academic institutions </a:t>
            </a:r>
            <a:r>
              <a:rPr b="1" lang="en-US" sz="2800">
                <a:solidFill>
                  <a:srgbClr val="8C0000"/>
                </a:solidFill>
                <a:latin typeface="Trebuchet MS"/>
                <a:ea typeface="Trebuchet MS"/>
                <a:cs typeface="Trebuchet MS"/>
                <a:sym typeface="Trebuchet MS"/>
              </a:rPr>
              <a:t>Suffer </a:t>
            </a:r>
            <a:r>
              <a:rPr b="1" lang="en-US" sz="2800">
                <a:solidFill>
                  <a:srgbClr val="2A2A2A"/>
                </a:solidFill>
                <a:latin typeface="Trebuchet MS"/>
                <a:ea typeface="Trebuchet MS"/>
                <a:cs typeface="Trebuchet MS"/>
                <a:sym typeface="Trebuchet MS"/>
              </a:rPr>
              <a:t>from:</a:t>
            </a:r>
            <a:endParaRPr sz="2800">
              <a:latin typeface="Trebuchet MS"/>
              <a:ea typeface="Trebuchet MS"/>
              <a:cs typeface="Trebuchet MS"/>
              <a:sym typeface="Trebuchet MS"/>
            </a:endParaRPr>
          </a:p>
          <a:p>
            <a:pPr indent="0" lvl="0" marL="0" rtl="0" algn="l">
              <a:lnSpc>
                <a:spcPct val="100000"/>
              </a:lnSpc>
              <a:spcBef>
                <a:spcPts val="495"/>
              </a:spcBef>
              <a:spcAft>
                <a:spcPts val="0"/>
              </a:spcAft>
              <a:buNone/>
            </a:pPr>
            <a:r>
              <a:t/>
            </a:r>
            <a:endParaRPr sz="2800">
              <a:latin typeface="Trebuchet MS"/>
              <a:ea typeface="Trebuchet MS"/>
              <a:cs typeface="Trebuchet MS"/>
              <a:sym typeface="Trebuchet MS"/>
            </a:endParaRPr>
          </a:p>
          <a:p>
            <a:pPr indent="0" lvl="0" marL="619125" marR="1506220" rtl="0" algn="l">
              <a:lnSpc>
                <a:spcPct val="111600"/>
              </a:lnSpc>
              <a:spcBef>
                <a:spcPts val="0"/>
              </a:spcBef>
              <a:spcAft>
                <a:spcPts val="0"/>
              </a:spcAft>
              <a:buNone/>
            </a:pPr>
            <a:r>
              <a:rPr b="1" lang="en-US" sz="2800">
                <a:solidFill>
                  <a:srgbClr val="2A2A2A"/>
                </a:solidFill>
                <a:latin typeface="Trebuchet MS"/>
                <a:ea typeface="Trebuchet MS"/>
                <a:cs typeface="Trebuchet MS"/>
                <a:sym typeface="Trebuchet MS"/>
              </a:rPr>
              <a:t>Human error in grading Delayed results</a:t>
            </a:r>
            <a:endParaRPr sz="2800">
              <a:latin typeface="Trebuchet MS"/>
              <a:ea typeface="Trebuchet MS"/>
              <a:cs typeface="Trebuchet MS"/>
              <a:sym typeface="Trebuchet MS"/>
            </a:endParaRPr>
          </a:p>
          <a:p>
            <a:pPr indent="0" lvl="0" marL="619125" rtl="0" algn="l">
              <a:lnSpc>
                <a:spcPct val="100000"/>
              </a:lnSpc>
              <a:spcBef>
                <a:spcPts val="390"/>
              </a:spcBef>
              <a:spcAft>
                <a:spcPts val="0"/>
              </a:spcAft>
              <a:buNone/>
            </a:pPr>
            <a:r>
              <a:rPr b="1" lang="en-US" sz="2800">
                <a:solidFill>
                  <a:srgbClr val="2A2A2A"/>
                </a:solidFill>
                <a:latin typeface="Trebuchet MS"/>
                <a:ea typeface="Trebuchet MS"/>
                <a:cs typeface="Trebuchet MS"/>
                <a:sym typeface="Trebuchet MS"/>
              </a:rPr>
              <a:t>Limited analytics</a:t>
            </a:r>
            <a:endParaRPr sz="28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3" name="Shape 533"/>
        <p:cNvGrpSpPr/>
        <p:nvPr/>
      </p:nvGrpSpPr>
      <p:grpSpPr>
        <a:xfrm>
          <a:off x="0" y="0"/>
          <a:ext cx="0" cy="0"/>
          <a:chOff x="0" y="0"/>
          <a:chExt cx="0" cy="0"/>
        </a:xfrm>
      </p:grpSpPr>
      <p:sp>
        <p:nvSpPr>
          <p:cNvPr id="534" name="Google Shape;534;p46"/>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5" name="Google Shape;535;p46"/>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 name="Google Shape;536;p46"/>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7" name="Google Shape;537;p46"/>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8" name="Google Shape;538;p46"/>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39" name="Google Shape;539;p46"/>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40" name="Google Shape;540;p46"/>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41" name="Google Shape;541;p46" title="10.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sp>
        <p:nvSpPr>
          <p:cNvPr id="546" name="Google Shape;546;p47"/>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7" name="Google Shape;547;p47"/>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8" name="Google Shape;548;p47"/>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9" name="Google Shape;549;p47"/>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0" name="Google Shape;550;p47"/>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51" name="Google Shape;551;p47"/>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52" name="Google Shape;552;p47"/>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53" name="Google Shape;553;p47" title="11.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7" name="Shape 557"/>
        <p:cNvGrpSpPr/>
        <p:nvPr/>
      </p:nvGrpSpPr>
      <p:grpSpPr>
        <a:xfrm>
          <a:off x="0" y="0"/>
          <a:ext cx="0" cy="0"/>
          <a:chOff x="0" y="0"/>
          <a:chExt cx="0" cy="0"/>
        </a:xfrm>
      </p:grpSpPr>
      <p:sp>
        <p:nvSpPr>
          <p:cNvPr id="558" name="Google Shape;558;p48"/>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9" name="Google Shape;559;p48"/>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0" name="Google Shape;560;p48"/>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1" name="Google Shape;561;p48"/>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 name="Google Shape;562;p48"/>
          <p:cNvSpPr txBox="1"/>
          <p:nvPr>
            <p:ph type="title"/>
          </p:nvPr>
        </p:nvSpPr>
        <p:spPr>
          <a:xfrm>
            <a:off x="521719" y="583272"/>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63" name="Google Shape;563;p48"/>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64" name="Google Shape;564;p48"/>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65" name="Google Shape;565;p48" title="12.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 name="Shape 569"/>
        <p:cNvGrpSpPr/>
        <p:nvPr/>
      </p:nvGrpSpPr>
      <p:grpSpPr>
        <a:xfrm>
          <a:off x="0" y="0"/>
          <a:ext cx="0" cy="0"/>
          <a:chOff x="0" y="0"/>
          <a:chExt cx="0" cy="0"/>
        </a:xfrm>
      </p:grpSpPr>
      <p:sp>
        <p:nvSpPr>
          <p:cNvPr id="570" name="Google Shape;570;p49"/>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1" name="Google Shape;571;p49"/>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p49"/>
          <p:cNvSpPr/>
          <p:nvPr/>
        </p:nvSpPr>
        <p:spPr>
          <a:xfrm>
            <a:off x="16096608" y="0"/>
            <a:ext cx="2192020"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3" name="Google Shape;573;p49"/>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4" name="Google Shape;574;p49"/>
          <p:cNvSpPr txBox="1"/>
          <p:nvPr>
            <p:ph type="title"/>
          </p:nvPr>
        </p:nvSpPr>
        <p:spPr>
          <a:xfrm>
            <a:off x="521719" y="608485"/>
            <a:ext cx="17244561" cy="121412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75" name="Google Shape;575;p49"/>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76" name="Google Shape;576;p49"/>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77" name="Google Shape;577;p49" title="13.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1" name="Shape 581"/>
        <p:cNvGrpSpPr/>
        <p:nvPr/>
      </p:nvGrpSpPr>
      <p:grpSpPr>
        <a:xfrm>
          <a:off x="0" y="0"/>
          <a:ext cx="0" cy="0"/>
          <a:chOff x="0" y="0"/>
          <a:chExt cx="0" cy="0"/>
        </a:xfrm>
      </p:grpSpPr>
      <p:sp>
        <p:nvSpPr>
          <p:cNvPr id="582" name="Google Shape;582;p50"/>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 name="Google Shape;583;p50"/>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 name="Google Shape;584;p50"/>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5" name="Google Shape;585;p50"/>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6" name="Google Shape;586;p50"/>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87" name="Google Shape;587;p50"/>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588" name="Google Shape;588;p50"/>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589" name="Google Shape;589;p50" title="14.jpg"/>
          <p:cNvPicPr preferRelativeResize="0"/>
          <p:nvPr/>
        </p:nvPicPr>
        <p:blipFill rotWithShape="1">
          <a:blip r:embed="rId3">
            <a:alphaModFix/>
          </a:blip>
          <a:srcRect b="19585" l="0" r="0" t="19591"/>
          <a:stretch/>
        </p:blipFill>
        <p:spPr>
          <a:xfrm>
            <a:off x="1625350" y="2545950"/>
            <a:ext cx="15037349" cy="7067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3" name="Shape 593"/>
        <p:cNvGrpSpPr/>
        <p:nvPr/>
      </p:nvGrpSpPr>
      <p:grpSpPr>
        <a:xfrm>
          <a:off x="0" y="0"/>
          <a:ext cx="0" cy="0"/>
          <a:chOff x="0" y="0"/>
          <a:chExt cx="0" cy="0"/>
        </a:xfrm>
      </p:grpSpPr>
      <p:sp>
        <p:nvSpPr>
          <p:cNvPr id="594" name="Google Shape;594;p51"/>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5" name="Google Shape;595;p51"/>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6" name="Google Shape;596;p51"/>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7" name="Google Shape;597;p51"/>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8" name="Google Shape;598;p51"/>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599" name="Google Shape;599;p51"/>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600" name="Google Shape;600;p51"/>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601" name="Google Shape;601;p51" title="15.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sp>
        <p:nvSpPr>
          <p:cNvPr id="606" name="Google Shape;606;p52"/>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7" name="Google Shape;607;p52"/>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 name="Google Shape;608;p52"/>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9" name="Google Shape;609;p52"/>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0" name="Google Shape;610;p52"/>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611" name="Google Shape;611;p52"/>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612" name="Google Shape;612;p52"/>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613" name="Google Shape;613;p52" title="16.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 name="Shape 617"/>
        <p:cNvGrpSpPr/>
        <p:nvPr/>
      </p:nvGrpSpPr>
      <p:grpSpPr>
        <a:xfrm>
          <a:off x="0" y="0"/>
          <a:ext cx="0" cy="0"/>
          <a:chOff x="0" y="0"/>
          <a:chExt cx="0" cy="0"/>
        </a:xfrm>
      </p:grpSpPr>
      <p:sp>
        <p:nvSpPr>
          <p:cNvPr id="618" name="Google Shape;618;p53"/>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9" name="Google Shape;619;p53"/>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0" name="Google Shape;620;p53"/>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 name="Google Shape;621;p53"/>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 name="Google Shape;622;p53"/>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623" name="Google Shape;623;p53"/>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624" name="Google Shape;624;p53"/>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625" name="Google Shape;625;p53" title="Screenshot 2025-11-09 081914.png"/>
          <p:cNvPicPr preferRelativeResize="0"/>
          <p:nvPr/>
        </p:nvPicPr>
        <p:blipFill rotWithShape="1">
          <a:blip r:embed="rId3">
            <a:alphaModFix/>
          </a:blip>
          <a:srcRect b="0" l="347" r="347" t="0"/>
          <a:stretch/>
        </p:blipFill>
        <p:spPr>
          <a:xfrm>
            <a:off x="1625325" y="2545950"/>
            <a:ext cx="15037348" cy="70674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9" name="Shape 629"/>
        <p:cNvGrpSpPr/>
        <p:nvPr/>
      </p:nvGrpSpPr>
      <p:grpSpPr>
        <a:xfrm>
          <a:off x="0" y="0"/>
          <a:ext cx="0" cy="0"/>
          <a:chOff x="0" y="0"/>
          <a:chExt cx="0" cy="0"/>
        </a:xfrm>
      </p:grpSpPr>
      <p:sp>
        <p:nvSpPr>
          <p:cNvPr id="630" name="Google Shape;630;p54"/>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1" name="Google Shape;631;p54"/>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2" name="Google Shape;632;p54"/>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3" name="Google Shape;633;p54"/>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4" name="Google Shape;634;p54"/>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635" name="Google Shape;635;p54"/>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636" name="Google Shape;636;p54"/>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637" name="Google Shape;637;p54" title="18.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1" name="Shape 641"/>
        <p:cNvGrpSpPr/>
        <p:nvPr/>
      </p:nvGrpSpPr>
      <p:grpSpPr>
        <a:xfrm>
          <a:off x="0" y="0"/>
          <a:ext cx="0" cy="0"/>
          <a:chOff x="0" y="0"/>
          <a:chExt cx="0" cy="0"/>
        </a:xfrm>
      </p:grpSpPr>
      <p:sp>
        <p:nvSpPr>
          <p:cNvPr id="642" name="Google Shape;642;p55"/>
          <p:cNvSpPr/>
          <p:nvPr/>
        </p:nvSpPr>
        <p:spPr>
          <a:xfrm>
            <a:off x="4464368" y="2374508"/>
            <a:ext cx="8918575" cy="19050"/>
          </a:xfrm>
          <a:custGeom>
            <a:rect b="b" l="l" r="r" t="t"/>
            <a:pathLst>
              <a:path extrusionOk="0" h="19050" w="8918575">
                <a:moveTo>
                  <a:pt x="0" y="0"/>
                </a:moveTo>
                <a:lnTo>
                  <a:pt x="8918177" y="19049"/>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3" name="Google Shape;643;p55"/>
          <p:cNvSpPr/>
          <p:nvPr/>
        </p:nvSpPr>
        <p:spPr>
          <a:xfrm>
            <a:off x="0" y="0"/>
            <a:ext cx="2032000" cy="2057400"/>
          </a:xfrm>
          <a:custGeom>
            <a:rect b="b" l="l" r="r" t="t"/>
            <a:pathLst>
              <a:path extrusionOk="0" h="2057400" w="2032000">
                <a:moveTo>
                  <a:pt x="1545907" y="2057399"/>
                </a:moveTo>
                <a:lnTo>
                  <a:pt x="96686" y="2057399"/>
                </a:lnTo>
                <a:lnTo>
                  <a:pt x="48673" y="2055022"/>
                </a:lnTo>
                <a:lnTo>
                  <a:pt x="1473" y="2047979"/>
                </a:lnTo>
                <a:lnTo>
                  <a:pt x="0" y="2047609"/>
                </a:lnTo>
                <a:lnTo>
                  <a:pt x="0" y="0"/>
                </a:lnTo>
                <a:lnTo>
                  <a:pt x="2031681" y="0"/>
                </a:lnTo>
                <a:lnTo>
                  <a:pt x="2031682" y="1571624"/>
                </a:lnTo>
                <a:lnTo>
                  <a:pt x="2029304" y="1619637"/>
                </a:lnTo>
                <a:lnTo>
                  <a:pt x="2022261" y="1666837"/>
                </a:lnTo>
                <a:lnTo>
                  <a:pt x="2010684" y="1712905"/>
                </a:lnTo>
                <a:lnTo>
                  <a:pt x="1994704" y="1757522"/>
                </a:lnTo>
                <a:lnTo>
                  <a:pt x="1974454" y="1800371"/>
                </a:lnTo>
                <a:lnTo>
                  <a:pt x="1950066" y="1841133"/>
                </a:lnTo>
                <a:lnTo>
                  <a:pt x="1921671" y="1879488"/>
                </a:lnTo>
                <a:lnTo>
                  <a:pt x="1889401" y="1915119"/>
                </a:lnTo>
                <a:lnTo>
                  <a:pt x="1853770" y="1947389"/>
                </a:lnTo>
                <a:lnTo>
                  <a:pt x="1815415" y="1975784"/>
                </a:lnTo>
                <a:lnTo>
                  <a:pt x="1774653" y="2000172"/>
                </a:lnTo>
                <a:lnTo>
                  <a:pt x="1731805" y="2020422"/>
                </a:lnTo>
                <a:lnTo>
                  <a:pt x="1687187" y="2036402"/>
                </a:lnTo>
                <a:lnTo>
                  <a:pt x="1641119" y="2047979"/>
                </a:lnTo>
                <a:lnTo>
                  <a:pt x="1593919" y="2055022"/>
                </a:lnTo>
                <a:lnTo>
                  <a:pt x="1545907"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4" name="Google Shape;644;p55"/>
          <p:cNvSpPr/>
          <p:nvPr/>
        </p:nvSpPr>
        <p:spPr>
          <a:xfrm>
            <a:off x="16096608" y="0"/>
            <a:ext cx="2192019" cy="2057400"/>
          </a:xfrm>
          <a:custGeom>
            <a:rect b="b" l="l" r="r" t="t"/>
            <a:pathLst>
              <a:path extrusionOk="0" h="2057400" w="2192019">
                <a:moveTo>
                  <a:pt x="2191391" y="2057399"/>
                </a:moveTo>
                <a:lnTo>
                  <a:pt x="485774" y="2057399"/>
                </a:lnTo>
                <a:lnTo>
                  <a:pt x="437761" y="2055022"/>
                </a:lnTo>
                <a:lnTo>
                  <a:pt x="390562" y="2047979"/>
                </a:lnTo>
                <a:lnTo>
                  <a:pt x="344494" y="2036402"/>
                </a:lnTo>
                <a:lnTo>
                  <a:pt x="299876" y="2020422"/>
                </a:lnTo>
                <a:lnTo>
                  <a:pt x="257027" y="2000172"/>
                </a:lnTo>
                <a:lnTo>
                  <a:pt x="216266" y="1975783"/>
                </a:lnTo>
                <a:lnTo>
                  <a:pt x="177910" y="1947388"/>
                </a:lnTo>
                <a:lnTo>
                  <a:pt x="142279" y="1915119"/>
                </a:lnTo>
                <a:lnTo>
                  <a:pt x="110010" y="1879488"/>
                </a:lnTo>
                <a:lnTo>
                  <a:pt x="81615" y="1841132"/>
                </a:lnTo>
                <a:lnTo>
                  <a:pt x="57226" y="1800371"/>
                </a:lnTo>
                <a:lnTo>
                  <a:pt x="36977" y="1757522"/>
                </a:lnTo>
                <a:lnTo>
                  <a:pt x="20997" y="1712905"/>
                </a:lnTo>
                <a:lnTo>
                  <a:pt x="9420" y="1666837"/>
                </a:lnTo>
                <a:lnTo>
                  <a:pt x="2377" y="1619637"/>
                </a:lnTo>
                <a:lnTo>
                  <a:pt x="0" y="1571624"/>
                </a:lnTo>
                <a:lnTo>
                  <a:pt x="0" y="0"/>
                </a:lnTo>
                <a:lnTo>
                  <a:pt x="2191391" y="0"/>
                </a:lnTo>
                <a:lnTo>
                  <a:pt x="2191391" y="2057399"/>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5" name="Google Shape;645;p55"/>
          <p:cNvSpPr/>
          <p:nvPr/>
        </p:nvSpPr>
        <p:spPr>
          <a:xfrm>
            <a:off x="6173393" y="9765834"/>
            <a:ext cx="6936740" cy="521334"/>
          </a:xfrm>
          <a:custGeom>
            <a:rect b="b" l="l" r="r" t="t"/>
            <a:pathLst>
              <a:path extrusionOk="0" h="521334" w="6936740">
                <a:moveTo>
                  <a:pt x="6936262" y="521164"/>
                </a:moveTo>
                <a:lnTo>
                  <a:pt x="212" y="521164"/>
                </a:lnTo>
                <a:lnTo>
                  <a:pt x="0" y="516869"/>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1"/>
                </a:lnTo>
                <a:lnTo>
                  <a:pt x="216266" y="81616"/>
                </a:lnTo>
                <a:lnTo>
                  <a:pt x="257028" y="57227"/>
                </a:lnTo>
                <a:lnTo>
                  <a:pt x="299876" y="36977"/>
                </a:lnTo>
                <a:lnTo>
                  <a:pt x="344494" y="20997"/>
                </a:lnTo>
                <a:lnTo>
                  <a:pt x="390562" y="9420"/>
                </a:lnTo>
                <a:lnTo>
                  <a:pt x="437761" y="2377"/>
                </a:lnTo>
                <a:lnTo>
                  <a:pt x="485774" y="0"/>
                </a:lnTo>
                <a:lnTo>
                  <a:pt x="6450966" y="0"/>
                </a:lnTo>
                <a:lnTo>
                  <a:pt x="6498979" y="2377"/>
                </a:lnTo>
                <a:lnTo>
                  <a:pt x="6546179" y="9420"/>
                </a:lnTo>
                <a:lnTo>
                  <a:pt x="6592247" y="20997"/>
                </a:lnTo>
                <a:lnTo>
                  <a:pt x="6636865" y="36977"/>
                </a:lnTo>
                <a:lnTo>
                  <a:pt x="6679713" y="57227"/>
                </a:lnTo>
                <a:lnTo>
                  <a:pt x="6720475" y="81616"/>
                </a:lnTo>
                <a:lnTo>
                  <a:pt x="6758830" y="110011"/>
                </a:lnTo>
                <a:lnTo>
                  <a:pt x="6794461" y="142280"/>
                </a:lnTo>
                <a:lnTo>
                  <a:pt x="6826731" y="177911"/>
                </a:lnTo>
                <a:lnTo>
                  <a:pt x="6855126" y="216266"/>
                </a:lnTo>
                <a:lnTo>
                  <a:pt x="6879514" y="257028"/>
                </a:lnTo>
                <a:lnTo>
                  <a:pt x="6899764" y="299877"/>
                </a:lnTo>
                <a:lnTo>
                  <a:pt x="6915744" y="344494"/>
                </a:lnTo>
                <a:lnTo>
                  <a:pt x="6927321" y="390562"/>
                </a:lnTo>
                <a:lnTo>
                  <a:pt x="6934364" y="437762"/>
                </a:lnTo>
                <a:lnTo>
                  <a:pt x="6936262" y="476089"/>
                </a:lnTo>
                <a:lnTo>
                  <a:pt x="6936262" y="52116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6" name="Google Shape;646;p55"/>
          <p:cNvSpPr txBox="1"/>
          <p:nvPr>
            <p:ph type="title"/>
          </p:nvPr>
        </p:nvSpPr>
        <p:spPr>
          <a:xfrm>
            <a:off x="521719" y="608485"/>
            <a:ext cx="17244600" cy="975600"/>
          </a:xfrm>
          <a:prstGeom prst="rect">
            <a:avLst/>
          </a:prstGeom>
          <a:noFill/>
          <a:ln>
            <a:noFill/>
          </a:ln>
        </p:spPr>
        <p:txBody>
          <a:bodyPr anchorCtr="0" anchor="t" bIns="0" lIns="0" spcFirstLastPara="1" rIns="0" wrap="square" tIns="51500">
            <a:spAutoFit/>
          </a:bodyPr>
          <a:lstStyle/>
          <a:p>
            <a:pPr indent="0" lvl="0" marL="4197350" rtl="0" algn="l">
              <a:lnSpc>
                <a:spcPct val="100000"/>
              </a:lnSpc>
              <a:spcBef>
                <a:spcPts val="0"/>
              </a:spcBef>
              <a:spcAft>
                <a:spcPts val="0"/>
              </a:spcAft>
              <a:buNone/>
            </a:pPr>
            <a:r>
              <a:rPr lang="en-US"/>
              <a:t>POWER BI DASHBOARD</a:t>
            </a:r>
            <a:endParaRPr/>
          </a:p>
        </p:txBody>
      </p:sp>
      <p:sp>
        <p:nvSpPr>
          <p:cNvPr id="647" name="Google Shape;647;p55"/>
          <p:cNvSpPr txBox="1"/>
          <p:nvPr/>
        </p:nvSpPr>
        <p:spPr>
          <a:xfrm>
            <a:off x="9471990" y="3047914"/>
            <a:ext cx="288300" cy="551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3500">
              <a:latin typeface="Arial Black"/>
              <a:ea typeface="Arial Black"/>
              <a:cs typeface="Arial Black"/>
              <a:sym typeface="Arial Black"/>
            </a:endParaRPr>
          </a:p>
        </p:txBody>
      </p:sp>
      <p:sp>
        <p:nvSpPr>
          <p:cNvPr id="648" name="Google Shape;648;p55"/>
          <p:cNvSpPr txBox="1"/>
          <p:nvPr/>
        </p:nvSpPr>
        <p:spPr>
          <a:xfrm>
            <a:off x="10412341" y="3096071"/>
            <a:ext cx="2058000" cy="413100"/>
          </a:xfrm>
          <a:prstGeom prst="rect">
            <a:avLst/>
          </a:prstGeom>
          <a:noFill/>
          <a:ln>
            <a:noFill/>
          </a:ln>
        </p:spPr>
        <p:txBody>
          <a:bodyPr anchorCtr="0" anchor="t" bIns="0" lIns="0" spcFirstLastPara="1" rIns="0" wrap="square" tIns="12700">
            <a:spAutoFit/>
          </a:bodyPr>
          <a:lstStyle/>
          <a:p>
            <a:pPr indent="0" lvl="0" marL="0" rtl="0" algn="l">
              <a:lnSpc>
                <a:spcPct val="100000"/>
              </a:lnSpc>
              <a:spcBef>
                <a:spcPts val="0"/>
              </a:spcBef>
              <a:spcAft>
                <a:spcPts val="0"/>
              </a:spcAft>
              <a:buNone/>
            </a:pPr>
            <a:r>
              <a:t/>
            </a:r>
            <a:endParaRPr sz="2600">
              <a:latin typeface="Trebuchet MS"/>
              <a:ea typeface="Trebuchet MS"/>
              <a:cs typeface="Trebuchet MS"/>
              <a:sym typeface="Trebuchet MS"/>
            </a:endParaRPr>
          </a:p>
        </p:txBody>
      </p:sp>
      <p:pic>
        <p:nvPicPr>
          <p:cNvPr id="649" name="Google Shape;649;p55" title="19.jpg"/>
          <p:cNvPicPr preferRelativeResize="0"/>
          <p:nvPr/>
        </p:nvPicPr>
        <p:blipFill rotWithShape="1">
          <a:blip r:embed="rId3">
            <a:alphaModFix/>
          </a:blip>
          <a:srcRect b="19585" l="0" r="0" t="19591"/>
          <a:stretch/>
        </p:blipFill>
        <p:spPr>
          <a:xfrm>
            <a:off x="1625325" y="2545950"/>
            <a:ext cx="15037349" cy="706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grpSp>
        <p:nvGrpSpPr>
          <p:cNvPr id="106" name="Google Shape;106;p11"/>
          <p:cNvGrpSpPr/>
          <p:nvPr/>
        </p:nvGrpSpPr>
        <p:grpSpPr>
          <a:xfrm>
            <a:off x="0" y="298722"/>
            <a:ext cx="18042844" cy="9988550"/>
            <a:chOff x="0" y="298722"/>
            <a:chExt cx="18042844" cy="9988550"/>
          </a:xfrm>
        </p:grpSpPr>
        <p:sp>
          <p:nvSpPr>
            <p:cNvPr id="107" name="Google Shape;107;p11"/>
            <p:cNvSpPr/>
            <p:nvPr/>
          </p:nvSpPr>
          <p:spPr>
            <a:xfrm>
              <a:off x="5678759" y="298722"/>
              <a:ext cx="12364085" cy="9988550"/>
            </a:xfrm>
            <a:custGeom>
              <a:rect b="b" l="l" r="r" t="t"/>
              <a:pathLst>
                <a:path extrusionOk="0" h="9988550" w="12364085">
                  <a:moveTo>
                    <a:pt x="12292253" y="4100205"/>
                  </a:moveTo>
                  <a:lnTo>
                    <a:pt x="8668725" y="9988276"/>
                  </a:lnTo>
                  <a:lnTo>
                    <a:pt x="0" y="9988276"/>
                  </a:lnTo>
                  <a:lnTo>
                    <a:pt x="6004731" y="230855"/>
                  </a:lnTo>
                  <a:lnTo>
                    <a:pt x="6031920" y="191210"/>
                  </a:lnTo>
                  <a:lnTo>
                    <a:pt x="6062656" y="154704"/>
                  </a:lnTo>
                  <a:lnTo>
                    <a:pt x="6096660" y="121538"/>
                  </a:lnTo>
                  <a:lnTo>
                    <a:pt x="6133654" y="91915"/>
                  </a:lnTo>
                  <a:lnTo>
                    <a:pt x="6173357" y="66036"/>
                  </a:lnTo>
                  <a:lnTo>
                    <a:pt x="6215491" y="44103"/>
                  </a:lnTo>
                  <a:lnTo>
                    <a:pt x="6259776" y="26320"/>
                  </a:lnTo>
                  <a:lnTo>
                    <a:pt x="6305932" y="12887"/>
                  </a:lnTo>
                  <a:lnTo>
                    <a:pt x="6353190" y="4080"/>
                  </a:lnTo>
                  <a:lnTo>
                    <a:pt x="6400738" y="0"/>
                  </a:lnTo>
                  <a:lnTo>
                    <a:pt x="6448235" y="592"/>
                  </a:lnTo>
                  <a:lnTo>
                    <a:pt x="6495340" y="5804"/>
                  </a:lnTo>
                  <a:lnTo>
                    <a:pt x="6541714" y="15579"/>
                  </a:lnTo>
                  <a:lnTo>
                    <a:pt x="6585813" y="29485"/>
                  </a:lnTo>
                  <a:lnTo>
                    <a:pt x="12210174" y="3490725"/>
                  </a:lnTo>
                  <a:lnTo>
                    <a:pt x="12242458" y="3523824"/>
                  </a:lnTo>
                  <a:lnTo>
                    <a:pt x="12272081" y="3560818"/>
                  </a:lnTo>
                  <a:lnTo>
                    <a:pt x="12297960" y="3600521"/>
                  </a:lnTo>
                  <a:lnTo>
                    <a:pt x="12319893" y="3642655"/>
                  </a:lnTo>
                  <a:lnTo>
                    <a:pt x="12337676" y="3686940"/>
                  </a:lnTo>
                  <a:lnTo>
                    <a:pt x="12351109" y="3733097"/>
                  </a:lnTo>
                  <a:lnTo>
                    <a:pt x="12359916" y="3780355"/>
                  </a:lnTo>
                  <a:lnTo>
                    <a:pt x="12363996" y="3827902"/>
                  </a:lnTo>
                  <a:lnTo>
                    <a:pt x="12363403" y="3875399"/>
                  </a:lnTo>
                  <a:lnTo>
                    <a:pt x="12358192" y="3922504"/>
                  </a:lnTo>
                  <a:lnTo>
                    <a:pt x="12348417" y="3968878"/>
                  </a:lnTo>
                  <a:lnTo>
                    <a:pt x="12334132" y="4014180"/>
                  </a:lnTo>
                  <a:lnTo>
                    <a:pt x="12315393" y="4058069"/>
                  </a:lnTo>
                  <a:lnTo>
                    <a:pt x="12292253" y="4100205"/>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 name="Google Shape;108;p11"/>
            <p:cNvSpPr/>
            <p:nvPr/>
          </p:nvSpPr>
          <p:spPr>
            <a:xfrm>
              <a:off x="7160179" y="1641858"/>
              <a:ext cx="9634855" cy="28575"/>
            </a:xfrm>
            <a:custGeom>
              <a:rect b="b" l="l" r="r" t="t"/>
              <a:pathLst>
                <a:path extrusionOk="0" h="28575" w="9634855">
                  <a:moveTo>
                    <a:pt x="0" y="28421"/>
                  </a:moveTo>
                  <a:lnTo>
                    <a:pt x="9634544"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 name="Google Shape;109;p11"/>
            <p:cNvSpPr/>
            <p:nvPr/>
          </p:nvSpPr>
          <p:spPr>
            <a:xfrm>
              <a:off x="7167264" y="1670295"/>
              <a:ext cx="0" cy="6957059"/>
            </a:xfrm>
            <a:custGeom>
              <a:rect b="b" l="l" r="r" t="t"/>
              <a:pathLst>
                <a:path extrusionOk="0" h="6957059" w="120000">
                  <a:moveTo>
                    <a:pt x="0" y="0"/>
                  </a:moveTo>
                  <a:lnTo>
                    <a:pt x="0" y="6956780"/>
                  </a:lnTo>
                </a:path>
              </a:pathLst>
            </a:custGeom>
            <a:noFill/>
            <a:ln cap="flat" cmpd="sng" w="42850">
              <a:solidFill>
                <a:srgbClr val="8C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 name="Google Shape;110;p11"/>
            <p:cNvSpPr/>
            <p:nvPr/>
          </p:nvSpPr>
          <p:spPr>
            <a:xfrm>
              <a:off x="16773318" y="1638977"/>
              <a:ext cx="0" cy="6988175"/>
            </a:xfrm>
            <a:custGeom>
              <a:rect b="b" l="l" r="r" t="t"/>
              <a:pathLst>
                <a:path extrusionOk="0" h="6988175" w="120000">
                  <a:moveTo>
                    <a:pt x="0" y="0"/>
                  </a:moveTo>
                  <a:lnTo>
                    <a:pt x="0" y="6988098"/>
                  </a:lnTo>
                </a:path>
              </a:pathLst>
            </a:custGeom>
            <a:noFill/>
            <a:ln cap="flat" cmpd="sng" w="42850">
              <a:solidFill>
                <a:srgbClr val="8C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 name="Google Shape;111;p11"/>
            <p:cNvSpPr/>
            <p:nvPr/>
          </p:nvSpPr>
          <p:spPr>
            <a:xfrm>
              <a:off x="7145891" y="8641363"/>
              <a:ext cx="9634855" cy="28575"/>
            </a:xfrm>
            <a:custGeom>
              <a:rect b="b" l="l" r="r" t="t"/>
              <a:pathLst>
                <a:path extrusionOk="0" h="28575" w="9634855">
                  <a:moveTo>
                    <a:pt x="0" y="28421"/>
                  </a:moveTo>
                  <a:lnTo>
                    <a:pt x="9634544" y="0"/>
                  </a:lnTo>
                </a:path>
              </a:pathLst>
            </a:custGeom>
            <a:noFill/>
            <a:ln cap="flat" cmpd="sng" w="28550">
              <a:solidFill>
                <a:srgbClr val="8C2A2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 name="Google Shape;112;p11"/>
            <p:cNvSpPr/>
            <p:nvPr/>
          </p:nvSpPr>
          <p:spPr>
            <a:xfrm>
              <a:off x="0" y="2255917"/>
              <a:ext cx="6474460" cy="42545"/>
            </a:xfrm>
            <a:custGeom>
              <a:rect b="b" l="l" r="r" t="t"/>
              <a:pathLst>
                <a:path extrusionOk="0" h="42544" w="6474460">
                  <a:moveTo>
                    <a:pt x="6474106" y="42404"/>
                  </a:moveTo>
                  <a:lnTo>
                    <a:pt x="0" y="28575"/>
                  </a:lnTo>
                  <a:lnTo>
                    <a:pt x="0" y="0"/>
                  </a:lnTo>
                  <a:lnTo>
                    <a:pt x="6474167" y="13829"/>
                  </a:lnTo>
                  <a:lnTo>
                    <a:pt x="6474106" y="4240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 name="Google Shape;113;p11"/>
            <p:cNvPicPr preferRelativeResize="0"/>
            <p:nvPr/>
          </p:nvPicPr>
          <p:blipFill rotWithShape="1">
            <a:blip r:embed="rId3">
              <a:alphaModFix/>
            </a:blip>
            <a:srcRect b="0" l="0" r="0" t="0"/>
            <a:stretch/>
          </p:blipFill>
          <p:spPr>
            <a:xfrm>
              <a:off x="7710271" y="5325395"/>
              <a:ext cx="3854654" cy="2920224"/>
            </a:xfrm>
            <a:prstGeom prst="rect">
              <a:avLst/>
            </a:prstGeom>
            <a:noFill/>
            <a:ln>
              <a:noFill/>
            </a:ln>
          </p:spPr>
        </p:pic>
        <p:pic>
          <p:nvPicPr>
            <p:cNvPr id="114" name="Google Shape;114;p11"/>
            <p:cNvPicPr preferRelativeResize="0"/>
            <p:nvPr/>
          </p:nvPicPr>
          <p:blipFill rotWithShape="1">
            <a:blip r:embed="rId4">
              <a:alphaModFix/>
            </a:blip>
            <a:srcRect b="0" l="0" r="0" t="0"/>
            <a:stretch/>
          </p:blipFill>
          <p:spPr>
            <a:xfrm>
              <a:off x="7584748" y="2072936"/>
              <a:ext cx="3981449" cy="3067049"/>
            </a:xfrm>
            <a:prstGeom prst="rect">
              <a:avLst/>
            </a:prstGeom>
            <a:noFill/>
            <a:ln>
              <a:noFill/>
            </a:ln>
          </p:spPr>
        </p:pic>
        <p:pic>
          <p:nvPicPr>
            <p:cNvPr id="115" name="Google Shape;115;p11"/>
            <p:cNvPicPr preferRelativeResize="0"/>
            <p:nvPr/>
          </p:nvPicPr>
          <p:blipFill rotWithShape="1">
            <a:blip r:embed="rId5">
              <a:alphaModFix/>
            </a:blip>
            <a:srcRect b="0" l="0" r="0" t="0"/>
            <a:stretch/>
          </p:blipFill>
          <p:spPr>
            <a:xfrm>
              <a:off x="11970308" y="2072936"/>
              <a:ext cx="4533900" cy="3067049"/>
            </a:xfrm>
            <a:prstGeom prst="rect">
              <a:avLst/>
            </a:prstGeom>
            <a:noFill/>
            <a:ln>
              <a:noFill/>
            </a:ln>
          </p:spPr>
        </p:pic>
        <p:pic>
          <p:nvPicPr>
            <p:cNvPr id="116" name="Google Shape;116;p11"/>
            <p:cNvPicPr preferRelativeResize="0"/>
            <p:nvPr/>
          </p:nvPicPr>
          <p:blipFill rotWithShape="1">
            <a:blip r:embed="rId6">
              <a:alphaModFix/>
            </a:blip>
            <a:srcRect b="0" l="0" r="0" t="0"/>
            <a:stretch/>
          </p:blipFill>
          <p:spPr>
            <a:xfrm>
              <a:off x="11970308" y="5325395"/>
              <a:ext cx="4533899" cy="2905124"/>
            </a:xfrm>
            <a:prstGeom prst="rect">
              <a:avLst/>
            </a:prstGeom>
            <a:noFill/>
            <a:ln>
              <a:noFill/>
            </a:ln>
          </p:spPr>
        </p:pic>
      </p:grpSp>
      <p:sp>
        <p:nvSpPr>
          <p:cNvPr id="117" name="Google Shape;117;p11"/>
          <p:cNvSpPr txBox="1"/>
          <p:nvPr>
            <p:ph type="title"/>
          </p:nvPr>
        </p:nvSpPr>
        <p:spPr>
          <a:xfrm>
            <a:off x="521719" y="608485"/>
            <a:ext cx="17244561" cy="1214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800"/>
              <a:t>OBJECTIVE</a:t>
            </a:r>
            <a:endParaRPr sz="7800"/>
          </a:p>
        </p:txBody>
      </p:sp>
      <p:sp>
        <p:nvSpPr>
          <p:cNvPr id="118" name="Google Shape;118;p11"/>
          <p:cNvSpPr txBox="1"/>
          <p:nvPr/>
        </p:nvSpPr>
        <p:spPr>
          <a:xfrm>
            <a:off x="1235652" y="3262451"/>
            <a:ext cx="5050200" cy="4961100"/>
          </a:xfrm>
          <a:prstGeom prst="rect">
            <a:avLst/>
          </a:prstGeom>
          <a:noFill/>
          <a:ln>
            <a:noFill/>
          </a:ln>
        </p:spPr>
        <p:txBody>
          <a:bodyPr anchorCtr="0" anchor="t" bIns="0" lIns="0" spcFirstLastPara="1" rIns="0" wrap="square" tIns="12700">
            <a:spAutoFit/>
          </a:bodyPr>
          <a:lstStyle/>
          <a:p>
            <a:pPr indent="0" lvl="0" marL="12700" marR="586105" rtl="0" algn="l">
              <a:lnSpc>
                <a:spcPct val="150000"/>
              </a:lnSpc>
              <a:spcBef>
                <a:spcPts val="0"/>
              </a:spcBef>
              <a:spcAft>
                <a:spcPts val="0"/>
              </a:spcAft>
              <a:buNone/>
            </a:pPr>
            <a:r>
              <a:rPr b="1" lang="en-US" sz="2500">
                <a:solidFill>
                  <a:srgbClr val="2A2A2A"/>
                </a:solidFill>
                <a:latin typeface="Trebuchet MS"/>
                <a:ea typeface="Trebuchet MS"/>
                <a:cs typeface="Trebuchet MS"/>
                <a:sym typeface="Trebuchet MS"/>
              </a:rPr>
              <a:t>Digitize the entire student examination process</a:t>
            </a:r>
            <a:endParaRPr b="1" sz="2500">
              <a:solidFill>
                <a:srgbClr val="2A2A2A"/>
              </a:solidFill>
              <a:latin typeface="Trebuchet MS"/>
              <a:ea typeface="Trebuchet MS"/>
              <a:cs typeface="Trebuchet MS"/>
              <a:sym typeface="Trebuchet MS"/>
            </a:endParaRPr>
          </a:p>
          <a:p>
            <a:pPr indent="0" lvl="0" marL="12700" marR="586105" rtl="0" algn="l">
              <a:lnSpc>
                <a:spcPct val="150000"/>
              </a:lnSpc>
              <a:spcBef>
                <a:spcPts val="0"/>
              </a:spcBef>
              <a:spcAft>
                <a:spcPts val="0"/>
              </a:spcAft>
              <a:buNone/>
            </a:pPr>
            <a:r>
              <a:t/>
            </a:r>
            <a:endParaRPr b="1" sz="2500">
              <a:solidFill>
                <a:srgbClr val="2A2A2A"/>
              </a:solidFill>
              <a:latin typeface="Trebuchet MS"/>
              <a:ea typeface="Trebuchet MS"/>
              <a:cs typeface="Trebuchet MS"/>
              <a:sym typeface="Trebuchet MS"/>
            </a:endParaRPr>
          </a:p>
          <a:p>
            <a:pPr indent="0" lvl="0" marL="12700" marR="1035685" rtl="0" algn="l">
              <a:lnSpc>
                <a:spcPct val="150000"/>
              </a:lnSpc>
              <a:spcBef>
                <a:spcPts val="1019"/>
              </a:spcBef>
              <a:spcAft>
                <a:spcPts val="0"/>
              </a:spcAft>
              <a:buNone/>
            </a:pPr>
            <a:r>
              <a:rPr b="1" lang="en-US" sz="2500">
                <a:solidFill>
                  <a:srgbClr val="2A2A2A"/>
                </a:solidFill>
                <a:latin typeface="Trebuchet MS"/>
                <a:ea typeface="Trebuchet MS"/>
                <a:cs typeface="Trebuchet MS"/>
                <a:sym typeface="Trebuchet MS"/>
              </a:rPr>
              <a:t>Automate grading Store</a:t>
            </a:r>
            <a:endParaRPr b="1" sz="2500">
              <a:solidFill>
                <a:srgbClr val="2A2A2A"/>
              </a:solidFill>
              <a:latin typeface="Trebuchet MS"/>
              <a:ea typeface="Trebuchet MS"/>
              <a:cs typeface="Trebuchet MS"/>
              <a:sym typeface="Trebuchet MS"/>
            </a:endParaRPr>
          </a:p>
          <a:p>
            <a:pPr indent="0" lvl="0" marL="12700" marR="1035685" rtl="0" algn="l">
              <a:lnSpc>
                <a:spcPct val="150000"/>
              </a:lnSpc>
              <a:spcBef>
                <a:spcPts val="1019"/>
              </a:spcBef>
              <a:spcAft>
                <a:spcPts val="0"/>
              </a:spcAft>
              <a:buNone/>
            </a:pPr>
            <a:r>
              <a:t/>
            </a:r>
            <a:endParaRPr b="1" sz="2500">
              <a:solidFill>
                <a:srgbClr val="2A2A2A"/>
              </a:solidFill>
              <a:latin typeface="Trebuchet MS"/>
              <a:ea typeface="Trebuchet MS"/>
              <a:cs typeface="Trebuchet MS"/>
              <a:sym typeface="Trebuchet MS"/>
            </a:endParaRPr>
          </a:p>
          <a:p>
            <a:pPr indent="0" lvl="0" marL="12700" marR="1035685" rtl="0" algn="l">
              <a:lnSpc>
                <a:spcPct val="150000"/>
              </a:lnSpc>
              <a:spcBef>
                <a:spcPts val="1019"/>
              </a:spcBef>
              <a:spcAft>
                <a:spcPts val="0"/>
              </a:spcAft>
              <a:buNone/>
            </a:pPr>
            <a:r>
              <a:rPr b="1" lang="en-US" sz="2500">
                <a:solidFill>
                  <a:srgbClr val="2A2A2A"/>
                </a:solidFill>
                <a:latin typeface="Trebuchet MS"/>
                <a:ea typeface="Trebuchet MS"/>
                <a:cs typeface="Trebuchet MS"/>
                <a:sym typeface="Trebuchet MS"/>
              </a:rPr>
              <a:t>answers securely</a:t>
            </a:r>
            <a:endParaRPr sz="2500">
              <a:latin typeface="Trebuchet MS"/>
              <a:ea typeface="Trebuchet MS"/>
              <a:cs typeface="Trebuchet MS"/>
              <a:sym typeface="Trebuchet MS"/>
            </a:endParaRPr>
          </a:p>
          <a:p>
            <a:pPr indent="0" lvl="0" marL="12700" marR="1035685" rtl="0" algn="l">
              <a:lnSpc>
                <a:spcPct val="150000"/>
              </a:lnSpc>
              <a:spcBef>
                <a:spcPts val="1019"/>
              </a:spcBef>
              <a:spcAft>
                <a:spcPts val="0"/>
              </a:spcAft>
              <a:buNone/>
            </a:pPr>
            <a:r>
              <a:t/>
            </a:r>
            <a:endParaRPr sz="2500">
              <a:latin typeface="Trebuchet MS"/>
              <a:ea typeface="Trebuchet MS"/>
              <a:cs typeface="Trebuchet MS"/>
              <a:sym typeface="Trebuchet MS"/>
            </a:endParaRPr>
          </a:p>
          <a:p>
            <a:pPr indent="0" lvl="0" marL="12700" rtl="0" algn="l">
              <a:lnSpc>
                <a:spcPct val="150000"/>
              </a:lnSpc>
              <a:spcBef>
                <a:spcPts val="0"/>
              </a:spcBef>
              <a:spcAft>
                <a:spcPts val="0"/>
              </a:spcAft>
              <a:buNone/>
            </a:pPr>
            <a:r>
              <a:rPr b="1" lang="en-US" sz="2500">
                <a:solidFill>
                  <a:srgbClr val="2A2A2A"/>
                </a:solidFill>
                <a:latin typeface="Trebuchet MS"/>
                <a:ea typeface="Trebuchet MS"/>
                <a:cs typeface="Trebuchet MS"/>
                <a:sym typeface="Trebuchet MS"/>
              </a:rPr>
              <a:t>Track performance over time</a:t>
            </a:r>
            <a:endParaRPr sz="2500">
              <a:latin typeface="Trebuchet MS"/>
              <a:ea typeface="Trebuchet MS"/>
              <a:cs typeface="Trebuchet MS"/>
              <a:sym typeface="Trebuchet MS"/>
            </a:endParaRPr>
          </a:p>
        </p:txBody>
      </p:sp>
      <p:pic>
        <p:nvPicPr>
          <p:cNvPr id="119" name="Google Shape;119;p11"/>
          <p:cNvPicPr preferRelativeResize="0"/>
          <p:nvPr/>
        </p:nvPicPr>
        <p:blipFill rotWithShape="1">
          <a:blip r:embed="rId7">
            <a:alphaModFix/>
          </a:blip>
          <a:srcRect b="0" l="0" r="0" t="0"/>
          <a:stretch/>
        </p:blipFill>
        <p:spPr>
          <a:xfrm>
            <a:off x="930675" y="7887186"/>
            <a:ext cx="133350" cy="133349"/>
          </a:xfrm>
          <a:prstGeom prst="rect">
            <a:avLst/>
          </a:prstGeom>
          <a:noFill/>
          <a:ln>
            <a:noFill/>
          </a:ln>
        </p:spPr>
      </p:pic>
      <p:pic>
        <p:nvPicPr>
          <p:cNvPr id="120" name="Google Shape;120;p11"/>
          <p:cNvPicPr preferRelativeResize="0"/>
          <p:nvPr/>
        </p:nvPicPr>
        <p:blipFill rotWithShape="1">
          <a:blip r:embed="rId7">
            <a:alphaModFix/>
          </a:blip>
          <a:srcRect b="0" l="0" r="0" t="0"/>
          <a:stretch/>
        </p:blipFill>
        <p:spPr>
          <a:xfrm>
            <a:off x="930675" y="6691286"/>
            <a:ext cx="133350" cy="133349"/>
          </a:xfrm>
          <a:prstGeom prst="rect">
            <a:avLst/>
          </a:prstGeom>
          <a:noFill/>
          <a:ln>
            <a:noFill/>
          </a:ln>
        </p:spPr>
      </p:pic>
      <p:pic>
        <p:nvPicPr>
          <p:cNvPr id="121" name="Google Shape;121;p11"/>
          <p:cNvPicPr preferRelativeResize="0"/>
          <p:nvPr/>
        </p:nvPicPr>
        <p:blipFill rotWithShape="1">
          <a:blip r:embed="rId7">
            <a:alphaModFix/>
          </a:blip>
          <a:srcRect b="0" l="0" r="0" t="0"/>
          <a:stretch/>
        </p:blipFill>
        <p:spPr>
          <a:xfrm>
            <a:off x="930675" y="5226336"/>
            <a:ext cx="133350" cy="133349"/>
          </a:xfrm>
          <a:prstGeom prst="rect">
            <a:avLst/>
          </a:prstGeom>
          <a:noFill/>
          <a:ln>
            <a:noFill/>
          </a:ln>
        </p:spPr>
      </p:pic>
      <p:pic>
        <p:nvPicPr>
          <p:cNvPr id="122" name="Google Shape;122;p11"/>
          <p:cNvPicPr preferRelativeResize="0"/>
          <p:nvPr/>
        </p:nvPicPr>
        <p:blipFill rotWithShape="1">
          <a:blip r:embed="rId7">
            <a:alphaModFix/>
          </a:blip>
          <a:srcRect b="0" l="0" r="0" t="0"/>
          <a:stretch/>
        </p:blipFill>
        <p:spPr>
          <a:xfrm>
            <a:off x="930675" y="3400611"/>
            <a:ext cx="133350" cy="1333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3" name="Shape 653"/>
        <p:cNvGrpSpPr/>
        <p:nvPr/>
      </p:nvGrpSpPr>
      <p:grpSpPr>
        <a:xfrm>
          <a:off x="0" y="0"/>
          <a:ext cx="0" cy="0"/>
          <a:chOff x="0" y="0"/>
          <a:chExt cx="0" cy="0"/>
        </a:xfrm>
      </p:grpSpPr>
      <p:sp>
        <p:nvSpPr>
          <p:cNvPr id="654" name="Google Shape;654;p56"/>
          <p:cNvSpPr/>
          <p:nvPr/>
        </p:nvSpPr>
        <p:spPr>
          <a:xfrm>
            <a:off x="14918993" y="8178555"/>
            <a:ext cx="2684145" cy="2108835"/>
          </a:xfrm>
          <a:custGeom>
            <a:rect b="b" l="l" r="r" t="t"/>
            <a:pathLst>
              <a:path extrusionOk="0" h="2108834" w="2684144">
                <a:moveTo>
                  <a:pt x="2612177" y="1127315"/>
                </a:moveTo>
                <a:lnTo>
                  <a:pt x="2008388" y="2108444"/>
                </a:lnTo>
                <a:lnTo>
                  <a:pt x="0" y="2108444"/>
                </a:lnTo>
                <a:lnTo>
                  <a:pt x="1155470" y="230855"/>
                </a:lnTo>
                <a:lnTo>
                  <a:pt x="1182659" y="191211"/>
                </a:lnTo>
                <a:lnTo>
                  <a:pt x="1213395" y="154704"/>
                </a:lnTo>
                <a:lnTo>
                  <a:pt x="1247399" y="121538"/>
                </a:lnTo>
                <a:lnTo>
                  <a:pt x="1284393" y="91915"/>
                </a:lnTo>
                <a:lnTo>
                  <a:pt x="1324096" y="66036"/>
                </a:lnTo>
                <a:lnTo>
                  <a:pt x="1366230" y="44103"/>
                </a:lnTo>
                <a:lnTo>
                  <a:pt x="1410515" y="26320"/>
                </a:lnTo>
                <a:lnTo>
                  <a:pt x="1456671" y="12887"/>
                </a:lnTo>
                <a:lnTo>
                  <a:pt x="1503929" y="4080"/>
                </a:lnTo>
                <a:lnTo>
                  <a:pt x="1551477" y="0"/>
                </a:lnTo>
                <a:lnTo>
                  <a:pt x="1598974" y="592"/>
                </a:lnTo>
                <a:lnTo>
                  <a:pt x="1646079" y="5804"/>
                </a:lnTo>
                <a:lnTo>
                  <a:pt x="1692453" y="15579"/>
                </a:lnTo>
                <a:lnTo>
                  <a:pt x="1737755" y="29864"/>
                </a:lnTo>
                <a:lnTo>
                  <a:pt x="1781644" y="48603"/>
                </a:lnTo>
                <a:lnTo>
                  <a:pt x="1823779" y="71743"/>
                </a:lnTo>
                <a:lnTo>
                  <a:pt x="2453063" y="459006"/>
                </a:lnTo>
                <a:lnTo>
                  <a:pt x="2492708" y="486194"/>
                </a:lnTo>
                <a:lnTo>
                  <a:pt x="2529215" y="516930"/>
                </a:lnTo>
                <a:lnTo>
                  <a:pt x="2562381" y="550934"/>
                </a:lnTo>
                <a:lnTo>
                  <a:pt x="2592004" y="587928"/>
                </a:lnTo>
                <a:lnTo>
                  <a:pt x="2617883" y="627631"/>
                </a:lnTo>
                <a:lnTo>
                  <a:pt x="2639816" y="669765"/>
                </a:lnTo>
                <a:lnTo>
                  <a:pt x="2657599" y="714050"/>
                </a:lnTo>
                <a:lnTo>
                  <a:pt x="2671031" y="760207"/>
                </a:lnTo>
                <a:lnTo>
                  <a:pt x="2679839" y="807465"/>
                </a:lnTo>
                <a:lnTo>
                  <a:pt x="2683920" y="855012"/>
                </a:lnTo>
                <a:lnTo>
                  <a:pt x="2683327" y="902509"/>
                </a:lnTo>
                <a:lnTo>
                  <a:pt x="2678116" y="949614"/>
                </a:lnTo>
                <a:lnTo>
                  <a:pt x="2668340" y="995988"/>
                </a:lnTo>
                <a:lnTo>
                  <a:pt x="2654056" y="1041290"/>
                </a:lnTo>
                <a:lnTo>
                  <a:pt x="2635317" y="1085179"/>
                </a:lnTo>
                <a:lnTo>
                  <a:pt x="2612177" y="1127315"/>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5" name="Google Shape;655;p56"/>
          <p:cNvSpPr/>
          <p:nvPr/>
        </p:nvSpPr>
        <p:spPr>
          <a:xfrm>
            <a:off x="1211586" y="0"/>
            <a:ext cx="2447925" cy="1725295"/>
          </a:xfrm>
          <a:custGeom>
            <a:rect b="b" l="l" r="r" t="t"/>
            <a:pathLst>
              <a:path extrusionOk="0" h="1725295" w="2447925">
                <a:moveTo>
                  <a:pt x="2447825" y="0"/>
                </a:moveTo>
                <a:lnTo>
                  <a:pt x="1528449" y="1493943"/>
                </a:lnTo>
                <a:lnTo>
                  <a:pt x="1501261" y="1533588"/>
                </a:lnTo>
                <a:lnTo>
                  <a:pt x="1470525" y="1570094"/>
                </a:lnTo>
                <a:lnTo>
                  <a:pt x="1436520" y="1603260"/>
                </a:lnTo>
                <a:lnTo>
                  <a:pt x="1399527" y="1632884"/>
                </a:lnTo>
                <a:lnTo>
                  <a:pt x="1359823" y="1658763"/>
                </a:lnTo>
                <a:lnTo>
                  <a:pt x="1317689" y="1680695"/>
                </a:lnTo>
                <a:lnTo>
                  <a:pt x="1273404" y="1698479"/>
                </a:lnTo>
                <a:lnTo>
                  <a:pt x="1227247" y="1711911"/>
                </a:lnTo>
                <a:lnTo>
                  <a:pt x="1179990" y="1720719"/>
                </a:lnTo>
                <a:lnTo>
                  <a:pt x="1132442" y="1724799"/>
                </a:lnTo>
                <a:lnTo>
                  <a:pt x="1084945" y="1724206"/>
                </a:lnTo>
                <a:lnTo>
                  <a:pt x="1037840" y="1718995"/>
                </a:lnTo>
                <a:lnTo>
                  <a:pt x="991466" y="1709220"/>
                </a:lnTo>
                <a:lnTo>
                  <a:pt x="946165" y="1694935"/>
                </a:lnTo>
                <a:lnTo>
                  <a:pt x="902276" y="1676196"/>
                </a:lnTo>
                <a:lnTo>
                  <a:pt x="860140" y="1653056"/>
                </a:lnTo>
                <a:lnTo>
                  <a:pt x="230855" y="1265794"/>
                </a:lnTo>
                <a:lnTo>
                  <a:pt x="191211" y="1238605"/>
                </a:lnTo>
                <a:lnTo>
                  <a:pt x="154705" y="1207869"/>
                </a:lnTo>
                <a:lnTo>
                  <a:pt x="121539" y="1173865"/>
                </a:lnTo>
                <a:lnTo>
                  <a:pt x="91915" y="1136871"/>
                </a:lnTo>
                <a:lnTo>
                  <a:pt x="66036" y="1097168"/>
                </a:lnTo>
                <a:lnTo>
                  <a:pt x="44104" y="1055034"/>
                </a:lnTo>
                <a:lnTo>
                  <a:pt x="26320" y="1010749"/>
                </a:lnTo>
                <a:lnTo>
                  <a:pt x="12887" y="964592"/>
                </a:lnTo>
                <a:lnTo>
                  <a:pt x="4080" y="917334"/>
                </a:lnTo>
                <a:lnTo>
                  <a:pt x="0" y="869787"/>
                </a:lnTo>
                <a:lnTo>
                  <a:pt x="592" y="822290"/>
                </a:lnTo>
                <a:lnTo>
                  <a:pt x="5804" y="775185"/>
                </a:lnTo>
                <a:lnTo>
                  <a:pt x="15579" y="728811"/>
                </a:lnTo>
                <a:lnTo>
                  <a:pt x="29864" y="683509"/>
                </a:lnTo>
                <a:lnTo>
                  <a:pt x="48603" y="639620"/>
                </a:lnTo>
                <a:lnTo>
                  <a:pt x="71743" y="597484"/>
                </a:lnTo>
                <a:lnTo>
                  <a:pt x="439435" y="0"/>
                </a:lnTo>
                <a:lnTo>
                  <a:pt x="2447825"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6" name="Google Shape;656;p56"/>
          <p:cNvSpPr/>
          <p:nvPr/>
        </p:nvSpPr>
        <p:spPr>
          <a:xfrm>
            <a:off x="3490433" y="1893429"/>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7" name="Google Shape;657;p56"/>
          <p:cNvSpPr txBox="1"/>
          <p:nvPr/>
        </p:nvSpPr>
        <p:spPr>
          <a:xfrm>
            <a:off x="606429" y="3062529"/>
            <a:ext cx="16907400" cy="3291000"/>
          </a:xfrm>
          <a:prstGeom prst="rect">
            <a:avLst/>
          </a:prstGeom>
          <a:noFill/>
          <a:ln>
            <a:noFill/>
          </a:ln>
        </p:spPr>
        <p:txBody>
          <a:bodyPr anchorCtr="0" anchor="t" bIns="0" lIns="0" spcFirstLastPara="1" rIns="0" wrap="square" tIns="12700">
            <a:spAutoFit/>
          </a:bodyPr>
          <a:lstStyle/>
          <a:p>
            <a:pPr indent="-635" lvl="0" marL="12700" marR="5080" rtl="0" algn="ctr">
              <a:lnSpc>
                <a:spcPct val="206500"/>
              </a:lnSpc>
              <a:spcBef>
                <a:spcPts val="0"/>
              </a:spcBef>
              <a:spcAft>
                <a:spcPts val="0"/>
              </a:spcAft>
              <a:buNone/>
            </a:pPr>
            <a:r>
              <a:rPr b="1" lang="en-US" sz="2300">
                <a:latin typeface="Trebuchet MS"/>
                <a:ea typeface="Trebuchet MS"/>
                <a:cs typeface="Trebuchet MS"/>
                <a:sym typeface="Trebuchet MS"/>
              </a:rPr>
              <a:t>We engineered a modular Flask web application, serving as the secure, user-friendly front-end for our comprehensive ITI        Examination System. The application features a professional, role-based UI that provides tailored dashboards for Students, Instructors, and Managers. It robustly connects to our SQL Server OLTP database, executing complex stored procedures to manage the entire examination lifecycle—from dynamic exam rendering and submission to generating real-time performance analytics.</a:t>
            </a:r>
            <a:endParaRPr sz="2300">
              <a:latin typeface="Trebuchet MS"/>
              <a:ea typeface="Trebuchet MS"/>
              <a:cs typeface="Trebuchet MS"/>
              <a:sym typeface="Trebuchet MS"/>
            </a:endParaRPr>
          </a:p>
        </p:txBody>
      </p:sp>
      <p:pic>
        <p:nvPicPr>
          <p:cNvPr id="658" name="Google Shape;658;p56"/>
          <p:cNvPicPr preferRelativeResize="0"/>
          <p:nvPr/>
        </p:nvPicPr>
        <p:blipFill rotWithShape="1">
          <a:blip r:embed="rId3">
            <a:alphaModFix/>
          </a:blip>
          <a:srcRect b="0" l="0" r="0" t="0"/>
          <a:stretch/>
        </p:blipFill>
        <p:spPr>
          <a:xfrm>
            <a:off x="2199461" y="6486715"/>
            <a:ext cx="4829174" cy="3276599"/>
          </a:xfrm>
          <a:prstGeom prst="rect">
            <a:avLst/>
          </a:prstGeom>
          <a:noFill/>
          <a:ln>
            <a:noFill/>
          </a:ln>
        </p:spPr>
      </p:pic>
      <p:sp>
        <p:nvSpPr>
          <p:cNvPr id="659" name="Google Shape;659;p56"/>
          <p:cNvSpPr txBox="1"/>
          <p:nvPr>
            <p:ph type="title"/>
          </p:nvPr>
        </p:nvSpPr>
        <p:spPr>
          <a:xfrm>
            <a:off x="521719" y="608485"/>
            <a:ext cx="17244561" cy="1214120"/>
          </a:xfrm>
          <a:prstGeom prst="rect">
            <a:avLst/>
          </a:prstGeom>
          <a:noFill/>
          <a:ln>
            <a:noFill/>
          </a:ln>
        </p:spPr>
        <p:txBody>
          <a:bodyPr anchorCtr="0" anchor="t" bIns="0" lIns="0" spcFirstLastPara="1" rIns="0" wrap="square" tIns="64375">
            <a:spAutoFit/>
          </a:bodyPr>
          <a:lstStyle/>
          <a:p>
            <a:pPr indent="0" lvl="0" marL="4093209" rtl="0" algn="l">
              <a:lnSpc>
                <a:spcPct val="100000"/>
              </a:lnSpc>
              <a:spcBef>
                <a:spcPts val="0"/>
              </a:spcBef>
              <a:spcAft>
                <a:spcPts val="0"/>
              </a:spcAft>
              <a:buNone/>
            </a:pPr>
            <a:r>
              <a:rPr lang="en-US" sz="6800"/>
              <a:t>WEB APPLICATION</a:t>
            </a:r>
            <a:endParaRPr sz="6800"/>
          </a:p>
        </p:txBody>
      </p:sp>
      <p:pic>
        <p:nvPicPr>
          <p:cNvPr id="660" name="Google Shape;660;p56" title="flask.png"/>
          <p:cNvPicPr preferRelativeResize="0"/>
          <p:nvPr/>
        </p:nvPicPr>
        <p:blipFill>
          <a:blip r:embed="rId4">
            <a:alphaModFix/>
          </a:blip>
          <a:stretch>
            <a:fillRect/>
          </a:stretch>
        </p:blipFill>
        <p:spPr>
          <a:xfrm>
            <a:off x="10411850" y="6270450"/>
            <a:ext cx="4647475" cy="3092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4" name="Shape 664"/>
        <p:cNvGrpSpPr/>
        <p:nvPr/>
      </p:nvGrpSpPr>
      <p:grpSpPr>
        <a:xfrm>
          <a:off x="0" y="0"/>
          <a:ext cx="0" cy="0"/>
          <a:chOff x="0" y="0"/>
          <a:chExt cx="0" cy="0"/>
        </a:xfrm>
      </p:grpSpPr>
      <p:sp>
        <p:nvSpPr>
          <p:cNvPr id="665" name="Google Shape;665;p57"/>
          <p:cNvSpPr/>
          <p:nvPr/>
        </p:nvSpPr>
        <p:spPr>
          <a:xfrm>
            <a:off x="16914975" y="8055895"/>
            <a:ext cx="1373505" cy="2231390"/>
          </a:xfrm>
          <a:custGeom>
            <a:rect b="b" l="l" r="r" t="t"/>
            <a:pathLst>
              <a:path extrusionOk="0" h="2231390" w="1373505">
                <a:moveTo>
                  <a:pt x="1373025" y="2231104"/>
                </a:moveTo>
                <a:lnTo>
                  <a:pt x="0" y="2231104"/>
                </a:lnTo>
                <a:lnTo>
                  <a:pt x="1373024" y="0"/>
                </a:lnTo>
                <a:lnTo>
                  <a:pt x="1373025" y="223110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6" name="Google Shape;666;p57"/>
          <p:cNvSpPr/>
          <p:nvPr/>
        </p:nvSpPr>
        <p:spPr>
          <a:xfrm>
            <a:off x="1211586" y="0"/>
            <a:ext cx="2447925" cy="1725295"/>
          </a:xfrm>
          <a:custGeom>
            <a:rect b="b" l="l" r="r" t="t"/>
            <a:pathLst>
              <a:path extrusionOk="0" h="1725295" w="2447925">
                <a:moveTo>
                  <a:pt x="2447825" y="0"/>
                </a:moveTo>
                <a:lnTo>
                  <a:pt x="1528449" y="1493943"/>
                </a:lnTo>
                <a:lnTo>
                  <a:pt x="1501261" y="1533588"/>
                </a:lnTo>
                <a:lnTo>
                  <a:pt x="1470525" y="1570094"/>
                </a:lnTo>
                <a:lnTo>
                  <a:pt x="1436520" y="1603260"/>
                </a:lnTo>
                <a:lnTo>
                  <a:pt x="1399527" y="1632884"/>
                </a:lnTo>
                <a:lnTo>
                  <a:pt x="1359823" y="1658763"/>
                </a:lnTo>
                <a:lnTo>
                  <a:pt x="1317689" y="1680695"/>
                </a:lnTo>
                <a:lnTo>
                  <a:pt x="1273404" y="1698479"/>
                </a:lnTo>
                <a:lnTo>
                  <a:pt x="1227247" y="1711911"/>
                </a:lnTo>
                <a:lnTo>
                  <a:pt x="1179990" y="1720719"/>
                </a:lnTo>
                <a:lnTo>
                  <a:pt x="1132442" y="1724799"/>
                </a:lnTo>
                <a:lnTo>
                  <a:pt x="1084945" y="1724206"/>
                </a:lnTo>
                <a:lnTo>
                  <a:pt x="1037840" y="1718995"/>
                </a:lnTo>
                <a:lnTo>
                  <a:pt x="991466" y="1709220"/>
                </a:lnTo>
                <a:lnTo>
                  <a:pt x="946165" y="1694935"/>
                </a:lnTo>
                <a:lnTo>
                  <a:pt x="902276" y="1676196"/>
                </a:lnTo>
                <a:lnTo>
                  <a:pt x="860140" y="1653056"/>
                </a:lnTo>
                <a:lnTo>
                  <a:pt x="230855" y="1265794"/>
                </a:lnTo>
                <a:lnTo>
                  <a:pt x="191211" y="1238605"/>
                </a:lnTo>
                <a:lnTo>
                  <a:pt x="154705" y="1207869"/>
                </a:lnTo>
                <a:lnTo>
                  <a:pt x="121539" y="1173865"/>
                </a:lnTo>
                <a:lnTo>
                  <a:pt x="91915" y="1136871"/>
                </a:lnTo>
                <a:lnTo>
                  <a:pt x="66036" y="1097168"/>
                </a:lnTo>
                <a:lnTo>
                  <a:pt x="44104" y="1055034"/>
                </a:lnTo>
                <a:lnTo>
                  <a:pt x="26320" y="1010749"/>
                </a:lnTo>
                <a:lnTo>
                  <a:pt x="12887" y="964592"/>
                </a:lnTo>
                <a:lnTo>
                  <a:pt x="4080" y="917334"/>
                </a:lnTo>
                <a:lnTo>
                  <a:pt x="0" y="869787"/>
                </a:lnTo>
                <a:lnTo>
                  <a:pt x="592" y="822290"/>
                </a:lnTo>
                <a:lnTo>
                  <a:pt x="5804" y="775185"/>
                </a:lnTo>
                <a:lnTo>
                  <a:pt x="15579" y="728811"/>
                </a:lnTo>
                <a:lnTo>
                  <a:pt x="29864" y="683509"/>
                </a:lnTo>
                <a:lnTo>
                  <a:pt x="48603" y="639620"/>
                </a:lnTo>
                <a:lnTo>
                  <a:pt x="71743" y="597484"/>
                </a:lnTo>
                <a:lnTo>
                  <a:pt x="439435" y="0"/>
                </a:lnTo>
                <a:lnTo>
                  <a:pt x="2447825"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7" name="Google Shape;667;p57"/>
          <p:cNvSpPr/>
          <p:nvPr/>
        </p:nvSpPr>
        <p:spPr>
          <a:xfrm>
            <a:off x="3490433" y="1893429"/>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8" name="Google Shape;668;p57"/>
          <p:cNvSpPr txBox="1"/>
          <p:nvPr>
            <p:ph type="title"/>
          </p:nvPr>
        </p:nvSpPr>
        <p:spPr>
          <a:xfrm>
            <a:off x="521719" y="608485"/>
            <a:ext cx="17244561" cy="1214120"/>
          </a:xfrm>
          <a:prstGeom prst="rect">
            <a:avLst/>
          </a:prstGeom>
          <a:noFill/>
          <a:ln>
            <a:noFill/>
          </a:ln>
        </p:spPr>
        <p:txBody>
          <a:bodyPr anchorCtr="0" anchor="t" bIns="0" lIns="0" spcFirstLastPara="1" rIns="0" wrap="square" tIns="64375">
            <a:spAutoFit/>
          </a:bodyPr>
          <a:lstStyle/>
          <a:p>
            <a:pPr indent="0" lvl="0" marL="4093209" rtl="0" algn="l">
              <a:lnSpc>
                <a:spcPct val="100000"/>
              </a:lnSpc>
              <a:spcBef>
                <a:spcPts val="0"/>
              </a:spcBef>
              <a:spcAft>
                <a:spcPts val="0"/>
              </a:spcAft>
              <a:buNone/>
            </a:pPr>
            <a:r>
              <a:rPr lang="en-US" sz="6800"/>
              <a:t>WEB APPLICATION</a:t>
            </a:r>
            <a:endParaRPr sz="6800"/>
          </a:p>
        </p:txBody>
      </p:sp>
      <p:pic>
        <p:nvPicPr>
          <p:cNvPr id="669" name="Google Shape;669;p57"/>
          <p:cNvPicPr preferRelativeResize="0"/>
          <p:nvPr/>
        </p:nvPicPr>
        <p:blipFill>
          <a:blip r:embed="rId3">
            <a:alphaModFix/>
          </a:blip>
          <a:stretch>
            <a:fillRect/>
          </a:stretch>
        </p:blipFill>
        <p:spPr>
          <a:xfrm>
            <a:off x="874200" y="2571750"/>
            <a:ext cx="6116975" cy="3470625"/>
          </a:xfrm>
          <a:prstGeom prst="rect">
            <a:avLst/>
          </a:prstGeom>
          <a:noFill/>
          <a:ln>
            <a:noFill/>
          </a:ln>
        </p:spPr>
      </p:pic>
      <p:pic>
        <p:nvPicPr>
          <p:cNvPr id="670" name="Google Shape;670;p57"/>
          <p:cNvPicPr preferRelativeResize="0"/>
          <p:nvPr/>
        </p:nvPicPr>
        <p:blipFill>
          <a:blip r:embed="rId4">
            <a:alphaModFix/>
          </a:blip>
          <a:stretch>
            <a:fillRect/>
          </a:stretch>
        </p:blipFill>
        <p:spPr>
          <a:xfrm>
            <a:off x="4988975" y="6226850"/>
            <a:ext cx="5722500" cy="3760525"/>
          </a:xfrm>
          <a:prstGeom prst="rect">
            <a:avLst/>
          </a:prstGeom>
          <a:noFill/>
          <a:ln>
            <a:noFill/>
          </a:ln>
        </p:spPr>
      </p:pic>
      <p:pic>
        <p:nvPicPr>
          <p:cNvPr id="671" name="Google Shape;671;p57" title="Screenshot 2025-11-08 170543.png"/>
          <p:cNvPicPr preferRelativeResize="0"/>
          <p:nvPr/>
        </p:nvPicPr>
        <p:blipFill>
          <a:blip r:embed="rId5">
            <a:alphaModFix/>
          </a:blip>
          <a:stretch>
            <a:fillRect/>
          </a:stretch>
        </p:blipFill>
        <p:spPr>
          <a:xfrm>
            <a:off x="10087250" y="2720900"/>
            <a:ext cx="6641599" cy="332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5" name="Shape 675"/>
        <p:cNvGrpSpPr/>
        <p:nvPr/>
      </p:nvGrpSpPr>
      <p:grpSpPr>
        <a:xfrm>
          <a:off x="0" y="0"/>
          <a:ext cx="0" cy="0"/>
          <a:chOff x="0" y="0"/>
          <a:chExt cx="0" cy="0"/>
        </a:xfrm>
      </p:grpSpPr>
      <p:sp>
        <p:nvSpPr>
          <p:cNvPr id="676" name="Google Shape;676;p58"/>
          <p:cNvSpPr/>
          <p:nvPr/>
        </p:nvSpPr>
        <p:spPr>
          <a:xfrm>
            <a:off x="16914975" y="8055895"/>
            <a:ext cx="1373505" cy="2231390"/>
          </a:xfrm>
          <a:custGeom>
            <a:rect b="b" l="l" r="r" t="t"/>
            <a:pathLst>
              <a:path extrusionOk="0" h="2231390" w="1373505">
                <a:moveTo>
                  <a:pt x="1373025" y="2231104"/>
                </a:moveTo>
                <a:lnTo>
                  <a:pt x="0" y="2231104"/>
                </a:lnTo>
                <a:lnTo>
                  <a:pt x="1373024" y="0"/>
                </a:lnTo>
                <a:lnTo>
                  <a:pt x="1373025" y="223110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7" name="Google Shape;677;p58"/>
          <p:cNvSpPr/>
          <p:nvPr/>
        </p:nvSpPr>
        <p:spPr>
          <a:xfrm>
            <a:off x="1211586" y="0"/>
            <a:ext cx="2447925" cy="1725295"/>
          </a:xfrm>
          <a:custGeom>
            <a:rect b="b" l="l" r="r" t="t"/>
            <a:pathLst>
              <a:path extrusionOk="0" h="1725295" w="2447925">
                <a:moveTo>
                  <a:pt x="2447825" y="0"/>
                </a:moveTo>
                <a:lnTo>
                  <a:pt x="1528449" y="1493943"/>
                </a:lnTo>
                <a:lnTo>
                  <a:pt x="1501261" y="1533588"/>
                </a:lnTo>
                <a:lnTo>
                  <a:pt x="1470525" y="1570094"/>
                </a:lnTo>
                <a:lnTo>
                  <a:pt x="1436520" y="1603260"/>
                </a:lnTo>
                <a:lnTo>
                  <a:pt x="1399527" y="1632884"/>
                </a:lnTo>
                <a:lnTo>
                  <a:pt x="1359823" y="1658763"/>
                </a:lnTo>
                <a:lnTo>
                  <a:pt x="1317689" y="1680695"/>
                </a:lnTo>
                <a:lnTo>
                  <a:pt x="1273404" y="1698479"/>
                </a:lnTo>
                <a:lnTo>
                  <a:pt x="1227247" y="1711911"/>
                </a:lnTo>
                <a:lnTo>
                  <a:pt x="1179990" y="1720719"/>
                </a:lnTo>
                <a:lnTo>
                  <a:pt x="1132442" y="1724799"/>
                </a:lnTo>
                <a:lnTo>
                  <a:pt x="1084945" y="1724206"/>
                </a:lnTo>
                <a:lnTo>
                  <a:pt x="1037840" y="1718995"/>
                </a:lnTo>
                <a:lnTo>
                  <a:pt x="991466" y="1709220"/>
                </a:lnTo>
                <a:lnTo>
                  <a:pt x="946165" y="1694935"/>
                </a:lnTo>
                <a:lnTo>
                  <a:pt x="902276" y="1676196"/>
                </a:lnTo>
                <a:lnTo>
                  <a:pt x="860140" y="1653056"/>
                </a:lnTo>
                <a:lnTo>
                  <a:pt x="230855" y="1265794"/>
                </a:lnTo>
                <a:lnTo>
                  <a:pt x="191211" y="1238605"/>
                </a:lnTo>
                <a:lnTo>
                  <a:pt x="154705" y="1207869"/>
                </a:lnTo>
                <a:lnTo>
                  <a:pt x="121539" y="1173865"/>
                </a:lnTo>
                <a:lnTo>
                  <a:pt x="91915" y="1136871"/>
                </a:lnTo>
                <a:lnTo>
                  <a:pt x="66036" y="1097168"/>
                </a:lnTo>
                <a:lnTo>
                  <a:pt x="44104" y="1055034"/>
                </a:lnTo>
                <a:lnTo>
                  <a:pt x="26320" y="1010749"/>
                </a:lnTo>
                <a:lnTo>
                  <a:pt x="12887" y="964592"/>
                </a:lnTo>
                <a:lnTo>
                  <a:pt x="4080" y="917334"/>
                </a:lnTo>
                <a:lnTo>
                  <a:pt x="0" y="869787"/>
                </a:lnTo>
                <a:lnTo>
                  <a:pt x="592" y="822290"/>
                </a:lnTo>
                <a:lnTo>
                  <a:pt x="5804" y="775185"/>
                </a:lnTo>
                <a:lnTo>
                  <a:pt x="15579" y="728811"/>
                </a:lnTo>
                <a:lnTo>
                  <a:pt x="29864" y="683509"/>
                </a:lnTo>
                <a:lnTo>
                  <a:pt x="48603" y="639620"/>
                </a:lnTo>
                <a:lnTo>
                  <a:pt x="71743" y="597484"/>
                </a:lnTo>
                <a:lnTo>
                  <a:pt x="439435" y="0"/>
                </a:lnTo>
                <a:lnTo>
                  <a:pt x="2447825"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8" name="Google Shape;678;p58"/>
          <p:cNvSpPr/>
          <p:nvPr/>
        </p:nvSpPr>
        <p:spPr>
          <a:xfrm>
            <a:off x="3490433" y="1893429"/>
            <a:ext cx="10602594"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9" name="Google Shape;679;p58"/>
          <p:cNvSpPr txBox="1"/>
          <p:nvPr>
            <p:ph type="title"/>
          </p:nvPr>
        </p:nvSpPr>
        <p:spPr>
          <a:xfrm>
            <a:off x="521719" y="608485"/>
            <a:ext cx="17244600" cy="1111800"/>
          </a:xfrm>
          <a:prstGeom prst="rect">
            <a:avLst/>
          </a:prstGeom>
          <a:noFill/>
          <a:ln>
            <a:noFill/>
          </a:ln>
        </p:spPr>
        <p:txBody>
          <a:bodyPr anchorCtr="0" anchor="t" bIns="0" lIns="0" spcFirstLastPara="1" rIns="0" wrap="square" tIns="64375">
            <a:spAutoFit/>
          </a:bodyPr>
          <a:lstStyle/>
          <a:p>
            <a:pPr indent="0" lvl="0" marL="4093209" rtl="0" algn="l">
              <a:lnSpc>
                <a:spcPct val="100000"/>
              </a:lnSpc>
              <a:spcBef>
                <a:spcPts val="0"/>
              </a:spcBef>
              <a:spcAft>
                <a:spcPts val="0"/>
              </a:spcAft>
              <a:buNone/>
            </a:pPr>
            <a:r>
              <a:rPr lang="en-US" sz="6800"/>
              <a:t>WEB APPLICATION</a:t>
            </a:r>
            <a:endParaRPr sz="6800"/>
          </a:p>
        </p:txBody>
      </p:sp>
      <p:pic>
        <p:nvPicPr>
          <p:cNvPr id="680" name="Google Shape;680;p58"/>
          <p:cNvPicPr preferRelativeResize="0"/>
          <p:nvPr/>
        </p:nvPicPr>
        <p:blipFill>
          <a:blip r:embed="rId3">
            <a:alphaModFix/>
          </a:blip>
          <a:stretch>
            <a:fillRect/>
          </a:stretch>
        </p:blipFill>
        <p:spPr>
          <a:xfrm>
            <a:off x="823950" y="2800175"/>
            <a:ext cx="7468375" cy="3389675"/>
          </a:xfrm>
          <a:prstGeom prst="rect">
            <a:avLst/>
          </a:prstGeom>
          <a:noFill/>
          <a:ln>
            <a:noFill/>
          </a:ln>
        </p:spPr>
      </p:pic>
      <p:pic>
        <p:nvPicPr>
          <p:cNvPr id="681" name="Google Shape;681;p58" title="Screenshot 2025-11-08 201450.png"/>
          <p:cNvPicPr preferRelativeResize="0"/>
          <p:nvPr/>
        </p:nvPicPr>
        <p:blipFill>
          <a:blip r:embed="rId4">
            <a:alphaModFix/>
          </a:blip>
          <a:stretch>
            <a:fillRect/>
          </a:stretch>
        </p:blipFill>
        <p:spPr>
          <a:xfrm>
            <a:off x="676750" y="6426675"/>
            <a:ext cx="7615586" cy="3608050"/>
          </a:xfrm>
          <a:prstGeom prst="rect">
            <a:avLst/>
          </a:prstGeom>
          <a:noFill/>
          <a:ln>
            <a:noFill/>
          </a:ln>
        </p:spPr>
      </p:pic>
      <p:pic>
        <p:nvPicPr>
          <p:cNvPr id="682" name="Google Shape;682;p58" title="Screenshot 2025-11-08 170838.png"/>
          <p:cNvPicPr preferRelativeResize="0"/>
          <p:nvPr/>
        </p:nvPicPr>
        <p:blipFill>
          <a:blip r:embed="rId5">
            <a:alphaModFix/>
          </a:blip>
          <a:stretch>
            <a:fillRect/>
          </a:stretch>
        </p:blipFill>
        <p:spPr>
          <a:xfrm>
            <a:off x="9562925" y="2800175"/>
            <a:ext cx="7765174" cy="7234550"/>
          </a:xfrm>
          <a:prstGeom prst="rect">
            <a:avLst/>
          </a:prstGeom>
          <a:noFill/>
          <a:ln>
            <a:noFill/>
          </a:ln>
        </p:spPr>
      </p:pic>
      <p:sp>
        <p:nvSpPr>
          <p:cNvPr id="683" name="Google Shape;683;p58"/>
          <p:cNvSpPr txBox="1"/>
          <p:nvPr/>
        </p:nvSpPr>
        <p:spPr>
          <a:xfrm>
            <a:off x="1159800" y="2042275"/>
            <a:ext cx="53703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50">
                <a:solidFill>
                  <a:schemeClr val="dk1"/>
                </a:solidFill>
                <a:latin typeface="Lucida Sans"/>
                <a:ea typeface="Lucida Sans"/>
                <a:cs typeface="Lucida Sans"/>
                <a:sym typeface="Lucida Sans"/>
              </a:rPr>
              <a:t>Student Dashboard</a:t>
            </a:r>
            <a:endParaRPr sz="2850">
              <a:solidFill>
                <a:schemeClr val="lt1"/>
              </a:solidFill>
              <a:latin typeface="Lucida Sans"/>
              <a:ea typeface="Lucida Sans"/>
              <a:cs typeface="Lucida Sans"/>
              <a:sym typeface="Lucid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7" name="Shape 687"/>
        <p:cNvGrpSpPr/>
        <p:nvPr/>
      </p:nvGrpSpPr>
      <p:grpSpPr>
        <a:xfrm>
          <a:off x="0" y="0"/>
          <a:ext cx="0" cy="0"/>
          <a:chOff x="0" y="0"/>
          <a:chExt cx="0" cy="0"/>
        </a:xfrm>
      </p:grpSpPr>
      <p:sp>
        <p:nvSpPr>
          <p:cNvPr id="688" name="Google Shape;688;p59"/>
          <p:cNvSpPr/>
          <p:nvPr/>
        </p:nvSpPr>
        <p:spPr>
          <a:xfrm>
            <a:off x="7227030" y="342680"/>
            <a:ext cx="10709275" cy="9585960"/>
          </a:xfrm>
          <a:custGeom>
            <a:rect b="b" l="l" r="r" t="t"/>
            <a:pathLst>
              <a:path extrusionOk="0" h="9585960" w="10709275">
                <a:moveTo>
                  <a:pt x="10709026" y="9585701"/>
                </a:moveTo>
                <a:lnTo>
                  <a:pt x="0" y="9585701"/>
                </a:lnTo>
                <a:lnTo>
                  <a:pt x="0" y="0"/>
                </a:lnTo>
                <a:lnTo>
                  <a:pt x="10709026" y="0"/>
                </a:lnTo>
                <a:lnTo>
                  <a:pt x="10709026" y="9585701"/>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9" name="Google Shape;689;p59"/>
          <p:cNvSpPr/>
          <p:nvPr/>
        </p:nvSpPr>
        <p:spPr>
          <a:xfrm>
            <a:off x="7227082" y="342680"/>
            <a:ext cx="10706100" cy="9582150"/>
          </a:xfrm>
          <a:custGeom>
            <a:rect b="b" l="l" r="r" t="t"/>
            <a:pathLst>
              <a:path extrusionOk="0" h="9582150" w="10706100">
                <a:moveTo>
                  <a:pt x="0" y="9582150"/>
                </a:moveTo>
                <a:lnTo>
                  <a:pt x="0" y="0"/>
                </a:lnTo>
                <a:lnTo>
                  <a:pt x="10706049" y="0"/>
                </a:lnTo>
              </a:path>
            </a:pathLst>
          </a:custGeom>
          <a:noFill/>
          <a:ln cap="flat" cmpd="sng" w="95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0" name="Google Shape;690;p59"/>
          <p:cNvSpPr/>
          <p:nvPr/>
        </p:nvSpPr>
        <p:spPr>
          <a:xfrm>
            <a:off x="0" y="4352052"/>
            <a:ext cx="6130925" cy="1457960"/>
          </a:xfrm>
          <a:custGeom>
            <a:rect b="b" l="l" r="r" t="t"/>
            <a:pathLst>
              <a:path extrusionOk="0" h="1457960" w="6130925">
                <a:moveTo>
                  <a:pt x="5645081" y="1457724"/>
                </a:moveTo>
                <a:lnTo>
                  <a:pt x="0" y="1457724"/>
                </a:lnTo>
                <a:lnTo>
                  <a:pt x="0" y="0"/>
                </a:lnTo>
                <a:lnTo>
                  <a:pt x="5645081" y="0"/>
                </a:lnTo>
                <a:lnTo>
                  <a:pt x="5693094" y="2377"/>
                </a:lnTo>
                <a:lnTo>
                  <a:pt x="5740294" y="9420"/>
                </a:lnTo>
                <a:lnTo>
                  <a:pt x="5786361" y="20997"/>
                </a:lnTo>
                <a:lnTo>
                  <a:pt x="5830979" y="36977"/>
                </a:lnTo>
                <a:lnTo>
                  <a:pt x="5873828" y="57227"/>
                </a:lnTo>
                <a:lnTo>
                  <a:pt x="5914589" y="81615"/>
                </a:lnTo>
                <a:lnTo>
                  <a:pt x="5952945" y="110010"/>
                </a:lnTo>
                <a:lnTo>
                  <a:pt x="5988576" y="142280"/>
                </a:lnTo>
                <a:lnTo>
                  <a:pt x="6020845" y="177911"/>
                </a:lnTo>
                <a:lnTo>
                  <a:pt x="6049240" y="216266"/>
                </a:lnTo>
                <a:lnTo>
                  <a:pt x="6073629" y="257028"/>
                </a:lnTo>
                <a:lnTo>
                  <a:pt x="6093878" y="299876"/>
                </a:lnTo>
                <a:lnTo>
                  <a:pt x="6109858" y="344494"/>
                </a:lnTo>
                <a:lnTo>
                  <a:pt x="6121435" y="390562"/>
                </a:lnTo>
                <a:lnTo>
                  <a:pt x="6128479" y="437762"/>
                </a:lnTo>
                <a:lnTo>
                  <a:pt x="6130667" y="481962"/>
                </a:lnTo>
                <a:lnTo>
                  <a:pt x="6130667" y="975762"/>
                </a:lnTo>
                <a:lnTo>
                  <a:pt x="6128479" y="1019962"/>
                </a:lnTo>
                <a:lnTo>
                  <a:pt x="6121435" y="1067161"/>
                </a:lnTo>
                <a:lnTo>
                  <a:pt x="6109858" y="1113229"/>
                </a:lnTo>
                <a:lnTo>
                  <a:pt x="6093878" y="1157847"/>
                </a:lnTo>
                <a:lnTo>
                  <a:pt x="6073629" y="1200695"/>
                </a:lnTo>
                <a:lnTo>
                  <a:pt x="6049240" y="1241457"/>
                </a:lnTo>
                <a:lnTo>
                  <a:pt x="6020845" y="1279812"/>
                </a:lnTo>
                <a:lnTo>
                  <a:pt x="5988576" y="1315443"/>
                </a:lnTo>
                <a:lnTo>
                  <a:pt x="5952945" y="1347713"/>
                </a:lnTo>
                <a:lnTo>
                  <a:pt x="5914589" y="1376108"/>
                </a:lnTo>
                <a:lnTo>
                  <a:pt x="5873828" y="1400496"/>
                </a:lnTo>
                <a:lnTo>
                  <a:pt x="5830979" y="1420746"/>
                </a:lnTo>
                <a:lnTo>
                  <a:pt x="5786361" y="1436726"/>
                </a:lnTo>
                <a:lnTo>
                  <a:pt x="5740294" y="1448303"/>
                </a:lnTo>
                <a:lnTo>
                  <a:pt x="5693094" y="1455347"/>
                </a:lnTo>
                <a:lnTo>
                  <a:pt x="5645081" y="145772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1" name="Google Shape;691;p59"/>
          <p:cNvSpPr txBox="1"/>
          <p:nvPr/>
        </p:nvSpPr>
        <p:spPr>
          <a:xfrm>
            <a:off x="377437" y="4456130"/>
            <a:ext cx="5076190" cy="1016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500">
                <a:solidFill>
                  <a:srgbClr val="FFFFFF"/>
                </a:solidFill>
                <a:latin typeface="Trebuchet MS"/>
                <a:ea typeface="Trebuchet MS"/>
                <a:cs typeface="Trebuchet MS"/>
                <a:sym typeface="Trebuchet MS"/>
              </a:rPr>
              <a:t>The Process</a:t>
            </a:r>
            <a:endParaRPr sz="6500">
              <a:latin typeface="Trebuchet MS"/>
              <a:ea typeface="Trebuchet MS"/>
              <a:cs typeface="Trebuchet MS"/>
              <a:sym typeface="Trebuchet MS"/>
            </a:endParaRPr>
          </a:p>
        </p:txBody>
      </p:sp>
      <p:grpSp>
        <p:nvGrpSpPr>
          <p:cNvPr id="692" name="Google Shape;692;p59"/>
          <p:cNvGrpSpPr/>
          <p:nvPr/>
        </p:nvGrpSpPr>
        <p:grpSpPr>
          <a:xfrm>
            <a:off x="6288470" y="5031038"/>
            <a:ext cx="752445" cy="200025"/>
            <a:chOff x="6288470" y="5031038"/>
            <a:chExt cx="752445" cy="200025"/>
          </a:xfrm>
        </p:grpSpPr>
        <p:sp>
          <p:nvSpPr>
            <p:cNvPr id="693" name="Google Shape;693;p59"/>
            <p:cNvSpPr/>
            <p:nvPr/>
          </p:nvSpPr>
          <p:spPr>
            <a:xfrm>
              <a:off x="6288470" y="5114240"/>
              <a:ext cx="601980" cy="16510"/>
            </a:xfrm>
            <a:custGeom>
              <a:rect b="b" l="l" r="r" t="t"/>
              <a:pathLst>
                <a:path extrusionOk="0" h="16510" w="601979">
                  <a:moveTo>
                    <a:pt x="0" y="0"/>
                  </a:moveTo>
                  <a:lnTo>
                    <a:pt x="601967" y="16322"/>
                  </a:lnTo>
                </a:path>
              </a:pathLst>
            </a:custGeom>
            <a:noFill/>
            <a:ln cap="flat" cmpd="sng" w="66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4" name="Google Shape;694;p59"/>
            <p:cNvSpPr/>
            <p:nvPr/>
          </p:nvSpPr>
          <p:spPr>
            <a:xfrm>
              <a:off x="6904390" y="5031038"/>
              <a:ext cx="136525" cy="200025"/>
            </a:xfrm>
            <a:custGeom>
              <a:rect b="b" l="l" r="r" t="t"/>
              <a:pathLst>
                <a:path extrusionOk="0" h="200025" w="136525">
                  <a:moveTo>
                    <a:pt x="0" y="199951"/>
                  </a:moveTo>
                  <a:lnTo>
                    <a:pt x="5421" y="0"/>
                  </a:lnTo>
                  <a:lnTo>
                    <a:pt x="136011" y="103590"/>
                  </a:lnTo>
                  <a:lnTo>
                    <a:pt x="0" y="19995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5" name="Google Shape;695;p59"/>
            <p:cNvSpPr/>
            <p:nvPr/>
          </p:nvSpPr>
          <p:spPr>
            <a:xfrm>
              <a:off x="6904390" y="5031038"/>
              <a:ext cx="136525" cy="200025"/>
            </a:xfrm>
            <a:custGeom>
              <a:rect b="b" l="l" r="r" t="t"/>
              <a:pathLst>
                <a:path extrusionOk="0" h="200025" w="136525">
                  <a:moveTo>
                    <a:pt x="5421" y="0"/>
                  </a:moveTo>
                  <a:lnTo>
                    <a:pt x="136011" y="103590"/>
                  </a:lnTo>
                  <a:lnTo>
                    <a:pt x="0" y="199951"/>
                  </a:lnTo>
                  <a:lnTo>
                    <a:pt x="5421" y="0"/>
                  </a:lnTo>
                  <a:close/>
                </a:path>
              </a:pathLst>
            </a:custGeom>
            <a:noFill/>
            <a:ln cap="flat" cmpd="sng" w="66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96" name="Google Shape;696;p59"/>
          <p:cNvSpPr/>
          <p:nvPr/>
        </p:nvSpPr>
        <p:spPr>
          <a:xfrm>
            <a:off x="7737069" y="1495530"/>
            <a:ext cx="862330" cy="862330"/>
          </a:xfrm>
          <a:custGeom>
            <a:rect b="b" l="l" r="r" t="t"/>
            <a:pathLst>
              <a:path extrusionOk="0" h="862330" w="862329">
                <a:moveTo>
                  <a:pt x="431161" y="862323"/>
                </a:moveTo>
                <a:lnTo>
                  <a:pt x="384182" y="859793"/>
                </a:lnTo>
                <a:lnTo>
                  <a:pt x="338667" y="852379"/>
                </a:lnTo>
                <a:lnTo>
                  <a:pt x="294881" y="840343"/>
                </a:lnTo>
                <a:lnTo>
                  <a:pt x="253086" y="823948"/>
                </a:lnTo>
                <a:lnTo>
                  <a:pt x="213546" y="803457"/>
                </a:lnTo>
                <a:lnTo>
                  <a:pt x="176523" y="779134"/>
                </a:lnTo>
                <a:lnTo>
                  <a:pt x="142280" y="751242"/>
                </a:lnTo>
                <a:lnTo>
                  <a:pt x="111081" y="720043"/>
                </a:lnTo>
                <a:lnTo>
                  <a:pt x="83189" y="685800"/>
                </a:lnTo>
                <a:lnTo>
                  <a:pt x="58866" y="648777"/>
                </a:lnTo>
                <a:lnTo>
                  <a:pt x="38375" y="609237"/>
                </a:lnTo>
                <a:lnTo>
                  <a:pt x="21980" y="567442"/>
                </a:lnTo>
                <a:lnTo>
                  <a:pt x="9944" y="523656"/>
                </a:lnTo>
                <a:lnTo>
                  <a:pt x="2529" y="478141"/>
                </a:lnTo>
                <a:lnTo>
                  <a:pt x="0" y="431161"/>
                </a:lnTo>
                <a:lnTo>
                  <a:pt x="2529" y="384182"/>
                </a:lnTo>
                <a:lnTo>
                  <a:pt x="9944" y="338667"/>
                </a:lnTo>
                <a:lnTo>
                  <a:pt x="21980" y="294881"/>
                </a:lnTo>
                <a:lnTo>
                  <a:pt x="38375" y="253086"/>
                </a:lnTo>
                <a:lnTo>
                  <a:pt x="58866" y="213546"/>
                </a:lnTo>
                <a:lnTo>
                  <a:pt x="83189" y="176523"/>
                </a:lnTo>
                <a:lnTo>
                  <a:pt x="111081" y="142280"/>
                </a:lnTo>
                <a:lnTo>
                  <a:pt x="142280" y="111081"/>
                </a:lnTo>
                <a:lnTo>
                  <a:pt x="176523" y="83189"/>
                </a:lnTo>
                <a:lnTo>
                  <a:pt x="213546" y="58866"/>
                </a:lnTo>
                <a:lnTo>
                  <a:pt x="253086" y="38375"/>
                </a:lnTo>
                <a:lnTo>
                  <a:pt x="294881" y="21980"/>
                </a:lnTo>
                <a:lnTo>
                  <a:pt x="338667" y="9944"/>
                </a:lnTo>
                <a:lnTo>
                  <a:pt x="384182" y="2529"/>
                </a:lnTo>
                <a:lnTo>
                  <a:pt x="431161" y="0"/>
                </a:lnTo>
                <a:lnTo>
                  <a:pt x="478141" y="2529"/>
                </a:lnTo>
                <a:lnTo>
                  <a:pt x="523656" y="9944"/>
                </a:lnTo>
                <a:lnTo>
                  <a:pt x="567442" y="21980"/>
                </a:lnTo>
                <a:lnTo>
                  <a:pt x="609237" y="38375"/>
                </a:lnTo>
                <a:lnTo>
                  <a:pt x="648777" y="58866"/>
                </a:lnTo>
                <a:lnTo>
                  <a:pt x="685800" y="83189"/>
                </a:lnTo>
                <a:lnTo>
                  <a:pt x="720043" y="111081"/>
                </a:lnTo>
                <a:lnTo>
                  <a:pt x="751242" y="142280"/>
                </a:lnTo>
                <a:lnTo>
                  <a:pt x="779134" y="176523"/>
                </a:lnTo>
                <a:lnTo>
                  <a:pt x="803458" y="213546"/>
                </a:lnTo>
                <a:lnTo>
                  <a:pt x="823948" y="253086"/>
                </a:lnTo>
                <a:lnTo>
                  <a:pt x="840343" y="294881"/>
                </a:lnTo>
                <a:lnTo>
                  <a:pt x="852379" y="338667"/>
                </a:lnTo>
                <a:lnTo>
                  <a:pt x="859794" y="384182"/>
                </a:lnTo>
                <a:lnTo>
                  <a:pt x="862324" y="431161"/>
                </a:lnTo>
                <a:lnTo>
                  <a:pt x="859794" y="478141"/>
                </a:lnTo>
                <a:lnTo>
                  <a:pt x="852379" y="523656"/>
                </a:lnTo>
                <a:lnTo>
                  <a:pt x="840343" y="567442"/>
                </a:lnTo>
                <a:lnTo>
                  <a:pt x="823948" y="609237"/>
                </a:lnTo>
                <a:lnTo>
                  <a:pt x="803458" y="648777"/>
                </a:lnTo>
                <a:lnTo>
                  <a:pt x="779134" y="685800"/>
                </a:lnTo>
                <a:lnTo>
                  <a:pt x="751242" y="720043"/>
                </a:lnTo>
                <a:lnTo>
                  <a:pt x="720043" y="751242"/>
                </a:lnTo>
                <a:lnTo>
                  <a:pt x="685800" y="779134"/>
                </a:lnTo>
                <a:lnTo>
                  <a:pt x="648777" y="803457"/>
                </a:lnTo>
                <a:lnTo>
                  <a:pt x="609237" y="823948"/>
                </a:lnTo>
                <a:lnTo>
                  <a:pt x="567442" y="840343"/>
                </a:lnTo>
                <a:lnTo>
                  <a:pt x="523656" y="852379"/>
                </a:lnTo>
                <a:lnTo>
                  <a:pt x="478141" y="859793"/>
                </a:lnTo>
                <a:lnTo>
                  <a:pt x="431161" y="862323"/>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7" name="Google Shape;697;p59"/>
          <p:cNvSpPr txBox="1"/>
          <p:nvPr>
            <p:ph type="title"/>
          </p:nvPr>
        </p:nvSpPr>
        <p:spPr>
          <a:xfrm>
            <a:off x="7973114" y="1551311"/>
            <a:ext cx="331470" cy="72199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0" lang="en-US" sz="4550">
                <a:solidFill>
                  <a:srgbClr val="FFFFFF"/>
                </a:solidFill>
                <a:latin typeface="Arial Black"/>
                <a:ea typeface="Arial Black"/>
                <a:cs typeface="Arial Black"/>
                <a:sym typeface="Arial Black"/>
              </a:rPr>
              <a:t>1</a:t>
            </a:r>
            <a:endParaRPr sz="4550">
              <a:latin typeface="Arial Black"/>
              <a:ea typeface="Arial Black"/>
              <a:cs typeface="Arial Black"/>
              <a:sym typeface="Arial Black"/>
            </a:endParaRPr>
          </a:p>
        </p:txBody>
      </p:sp>
      <p:sp>
        <p:nvSpPr>
          <p:cNvPr id="698" name="Google Shape;698;p59"/>
          <p:cNvSpPr/>
          <p:nvPr/>
        </p:nvSpPr>
        <p:spPr>
          <a:xfrm>
            <a:off x="7554652" y="6228789"/>
            <a:ext cx="862330" cy="862330"/>
          </a:xfrm>
          <a:custGeom>
            <a:rect b="b" l="l" r="r" t="t"/>
            <a:pathLst>
              <a:path extrusionOk="0" h="862329" w="862329">
                <a:moveTo>
                  <a:pt x="431161" y="862324"/>
                </a:moveTo>
                <a:lnTo>
                  <a:pt x="384182" y="859794"/>
                </a:lnTo>
                <a:lnTo>
                  <a:pt x="338667" y="852379"/>
                </a:lnTo>
                <a:lnTo>
                  <a:pt x="294881" y="840343"/>
                </a:lnTo>
                <a:lnTo>
                  <a:pt x="253086" y="823948"/>
                </a:lnTo>
                <a:lnTo>
                  <a:pt x="213546" y="803457"/>
                </a:lnTo>
                <a:lnTo>
                  <a:pt x="176523" y="779134"/>
                </a:lnTo>
                <a:lnTo>
                  <a:pt x="142280" y="751242"/>
                </a:lnTo>
                <a:lnTo>
                  <a:pt x="111081" y="720043"/>
                </a:lnTo>
                <a:lnTo>
                  <a:pt x="83189" y="685800"/>
                </a:lnTo>
                <a:lnTo>
                  <a:pt x="58866" y="648777"/>
                </a:lnTo>
                <a:lnTo>
                  <a:pt x="38375" y="609237"/>
                </a:lnTo>
                <a:lnTo>
                  <a:pt x="21980" y="567442"/>
                </a:lnTo>
                <a:lnTo>
                  <a:pt x="9944" y="523656"/>
                </a:lnTo>
                <a:lnTo>
                  <a:pt x="2529" y="478141"/>
                </a:lnTo>
                <a:lnTo>
                  <a:pt x="0" y="431161"/>
                </a:lnTo>
                <a:lnTo>
                  <a:pt x="2529" y="384181"/>
                </a:lnTo>
                <a:lnTo>
                  <a:pt x="9944" y="338667"/>
                </a:lnTo>
                <a:lnTo>
                  <a:pt x="21980" y="294881"/>
                </a:lnTo>
                <a:lnTo>
                  <a:pt x="38375" y="253086"/>
                </a:lnTo>
                <a:lnTo>
                  <a:pt x="58866" y="213546"/>
                </a:lnTo>
                <a:lnTo>
                  <a:pt x="83189" y="176523"/>
                </a:lnTo>
                <a:lnTo>
                  <a:pt x="111081" y="142280"/>
                </a:lnTo>
                <a:lnTo>
                  <a:pt x="142280" y="111081"/>
                </a:lnTo>
                <a:lnTo>
                  <a:pt x="176523" y="83189"/>
                </a:lnTo>
                <a:lnTo>
                  <a:pt x="213546" y="58866"/>
                </a:lnTo>
                <a:lnTo>
                  <a:pt x="253086" y="38375"/>
                </a:lnTo>
                <a:lnTo>
                  <a:pt x="294881" y="21980"/>
                </a:lnTo>
                <a:lnTo>
                  <a:pt x="338667" y="9944"/>
                </a:lnTo>
                <a:lnTo>
                  <a:pt x="384182" y="2529"/>
                </a:lnTo>
                <a:lnTo>
                  <a:pt x="431161" y="0"/>
                </a:lnTo>
                <a:lnTo>
                  <a:pt x="478141" y="2529"/>
                </a:lnTo>
                <a:lnTo>
                  <a:pt x="523656" y="9944"/>
                </a:lnTo>
                <a:lnTo>
                  <a:pt x="567442" y="21980"/>
                </a:lnTo>
                <a:lnTo>
                  <a:pt x="609237" y="38375"/>
                </a:lnTo>
                <a:lnTo>
                  <a:pt x="648777" y="58866"/>
                </a:lnTo>
                <a:lnTo>
                  <a:pt x="685800" y="83189"/>
                </a:lnTo>
                <a:lnTo>
                  <a:pt x="720043" y="111081"/>
                </a:lnTo>
                <a:lnTo>
                  <a:pt x="751242" y="142280"/>
                </a:lnTo>
                <a:lnTo>
                  <a:pt x="779134" y="176523"/>
                </a:lnTo>
                <a:lnTo>
                  <a:pt x="803457" y="213546"/>
                </a:lnTo>
                <a:lnTo>
                  <a:pt x="823948" y="253086"/>
                </a:lnTo>
                <a:lnTo>
                  <a:pt x="840342" y="294881"/>
                </a:lnTo>
                <a:lnTo>
                  <a:pt x="852379" y="338667"/>
                </a:lnTo>
                <a:lnTo>
                  <a:pt x="859793" y="384181"/>
                </a:lnTo>
                <a:lnTo>
                  <a:pt x="862323" y="431161"/>
                </a:lnTo>
                <a:lnTo>
                  <a:pt x="859793" y="478141"/>
                </a:lnTo>
                <a:lnTo>
                  <a:pt x="852379" y="523656"/>
                </a:lnTo>
                <a:lnTo>
                  <a:pt x="840342" y="567442"/>
                </a:lnTo>
                <a:lnTo>
                  <a:pt x="823948" y="609237"/>
                </a:lnTo>
                <a:lnTo>
                  <a:pt x="803457" y="648777"/>
                </a:lnTo>
                <a:lnTo>
                  <a:pt x="779134" y="685800"/>
                </a:lnTo>
                <a:lnTo>
                  <a:pt x="751242" y="720043"/>
                </a:lnTo>
                <a:lnTo>
                  <a:pt x="720043" y="751242"/>
                </a:lnTo>
                <a:lnTo>
                  <a:pt x="685800" y="779134"/>
                </a:lnTo>
                <a:lnTo>
                  <a:pt x="648777" y="803457"/>
                </a:lnTo>
                <a:lnTo>
                  <a:pt x="609237" y="823948"/>
                </a:lnTo>
                <a:lnTo>
                  <a:pt x="567442" y="840343"/>
                </a:lnTo>
                <a:lnTo>
                  <a:pt x="523656" y="852379"/>
                </a:lnTo>
                <a:lnTo>
                  <a:pt x="478141" y="859794"/>
                </a:lnTo>
                <a:lnTo>
                  <a:pt x="431161" y="862324"/>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9" name="Google Shape;699;p59"/>
          <p:cNvSpPr txBox="1"/>
          <p:nvPr/>
        </p:nvSpPr>
        <p:spPr>
          <a:xfrm>
            <a:off x="7790695" y="6284571"/>
            <a:ext cx="349250" cy="72199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4550">
                <a:solidFill>
                  <a:srgbClr val="FFFFFF"/>
                </a:solidFill>
                <a:latin typeface="Arial Black"/>
                <a:ea typeface="Arial Black"/>
                <a:cs typeface="Arial Black"/>
                <a:sym typeface="Arial Black"/>
              </a:rPr>
              <a:t>2</a:t>
            </a:r>
            <a:endParaRPr sz="4550">
              <a:latin typeface="Arial Black"/>
              <a:ea typeface="Arial Black"/>
              <a:cs typeface="Arial Black"/>
              <a:sym typeface="Arial Black"/>
            </a:endParaRPr>
          </a:p>
        </p:txBody>
      </p:sp>
      <p:sp>
        <p:nvSpPr>
          <p:cNvPr id="700" name="Google Shape;700;p59"/>
          <p:cNvSpPr/>
          <p:nvPr/>
        </p:nvSpPr>
        <p:spPr>
          <a:xfrm>
            <a:off x="8734454" y="631827"/>
            <a:ext cx="8909050" cy="4187190"/>
          </a:xfrm>
          <a:custGeom>
            <a:rect b="b" l="l" r="r" t="t"/>
            <a:pathLst>
              <a:path extrusionOk="0" h="4187190" w="8909050">
                <a:moveTo>
                  <a:pt x="8289535" y="4186669"/>
                </a:moveTo>
                <a:lnTo>
                  <a:pt x="619124" y="4186669"/>
                </a:lnTo>
                <a:lnTo>
                  <a:pt x="570100" y="4184727"/>
                </a:lnTo>
                <a:lnTo>
                  <a:pt x="521687" y="4178957"/>
                </a:lnTo>
                <a:lnTo>
                  <a:pt x="474094" y="4169445"/>
                </a:lnTo>
                <a:lnTo>
                  <a:pt x="427527" y="4156278"/>
                </a:lnTo>
                <a:lnTo>
                  <a:pt x="382195" y="4139541"/>
                </a:lnTo>
                <a:lnTo>
                  <a:pt x="338307" y="4119322"/>
                </a:lnTo>
                <a:lnTo>
                  <a:pt x="296068" y="4095705"/>
                </a:lnTo>
                <a:lnTo>
                  <a:pt x="255689" y="4068777"/>
                </a:lnTo>
                <a:lnTo>
                  <a:pt x="217376" y="4038624"/>
                </a:lnTo>
                <a:lnTo>
                  <a:pt x="181337" y="4005332"/>
                </a:lnTo>
                <a:lnTo>
                  <a:pt x="148045" y="3969293"/>
                </a:lnTo>
                <a:lnTo>
                  <a:pt x="117892" y="3930980"/>
                </a:lnTo>
                <a:lnTo>
                  <a:pt x="90964" y="3890600"/>
                </a:lnTo>
                <a:lnTo>
                  <a:pt x="67347" y="3848362"/>
                </a:lnTo>
                <a:lnTo>
                  <a:pt x="47128" y="3804473"/>
                </a:lnTo>
                <a:lnTo>
                  <a:pt x="30391" y="3759142"/>
                </a:lnTo>
                <a:lnTo>
                  <a:pt x="17224" y="3712575"/>
                </a:lnTo>
                <a:lnTo>
                  <a:pt x="7712" y="3664982"/>
                </a:lnTo>
                <a:lnTo>
                  <a:pt x="1942" y="3616569"/>
                </a:lnTo>
                <a:lnTo>
                  <a:pt x="0" y="3567545"/>
                </a:lnTo>
                <a:lnTo>
                  <a:pt x="0" y="619125"/>
                </a:lnTo>
                <a:lnTo>
                  <a:pt x="1942" y="570100"/>
                </a:lnTo>
                <a:lnTo>
                  <a:pt x="7712" y="521687"/>
                </a:lnTo>
                <a:lnTo>
                  <a:pt x="17224" y="474094"/>
                </a:lnTo>
                <a:lnTo>
                  <a:pt x="30391" y="427527"/>
                </a:lnTo>
                <a:lnTo>
                  <a:pt x="47128" y="382196"/>
                </a:lnTo>
                <a:lnTo>
                  <a:pt x="67347" y="338307"/>
                </a:lnTo>
                <a:lnTo>
                  <a:pt x="90964" y="296069"/>
                </a:lnTo>
                <a:lnTo>
                  <a:pt x="117892" y="255689"/>
                </a:lnTo>
                <a:lnTo>
                  <a:pt x="148045" y="217376"/>
                </a:lnTo>
                <a:lnTo>
                  <a:pt x="181337" y="181337"/>
                </a:lnTo>
                <a:lnTo>
                  <a:pt x="217376" y="148045"/>
                </a:lnTo>
                <a:lnTo>
                  <a:pt x="255689" y="117892"/>
                </a:lnTo>
                <a:lnTo>
                  <a:pt x="296068" y="90964"/>
                </a:lnTo>
                <a:lnTo>
                  <a:pt x="338307" y="67347"/>
                </a:lnTo>
                <a:lnTo>
                  <a:pt x="382195" y="47128"/>
                </a:lnTo>
                <a:lnTo>
                  <a:pt x="427527" y="30391"/>
                </a:lnTo>
                <a:lnTo>
                  <a:pt x="474094" y="17224"/>
                </a:lnTo>
                <a:lnTo>
                  <a:pt x="521687" y="7712"/>
                </a:lnTo>
                <a:lnTo>
                  <a:pt x="570100" y="1942"/>
                </a:lnTo>
                <a:lnTo>
                  <a:pt x="619124" y="0"/>
                </a:lnTo>
                <a:lnTo>
                  <a:pt x="8289535" y="0"/>
                </a:lnTo>
                <a:lnTo>
                  <a:pt x="8338559" y="1942"/>
                </a:lnTo>
                <a:lnTo>
                  <a:pt x="8386972" y="7712"/>
                </a:lnTo>
                <a:lnTo>
                  <a:pt x="8434565" y="17224"/>
                </a:lnTo>
                <a:lnTo>
                  <a:pt x="8481131" y="30391"/>
                </a:lnTo>
                <a:lnTo>
                  <a:pt x="8526463" y="47128"/>
                </a:lnTo>
                <a:lnTo>
                  <a:pt x="8570351" y="67347"/>
                </a:lnTo>
                <a:lnTo>
                  <a:pt x="8612590" y="90964"/>
                </a:lnTo>
                <a:lnTo>
                  <a:pt x="8652969" y="117892"/>
                </a:lnTo>
                <a:lnTo>
                  <a:pt x="8691283" y="148045"/>
                </a:lnTo>
                <a:lnTo>
                  <a:pt x="8727322" y="181337"/>
                </a:lnTo>
                <a:lnTo>
                  <a:pt x="8760614" y="217376"/>
                </a:lnTo>
                <a:lnTo>
                  <a:pt x="8790767" y="255689"/>
                </a:lnTo>
                <a:lnTo>
                  <a:pt x="8817695" y="296069"/>
                </a:lnTo>
                <a:lnTo>
                  <a:pt x="8841312" y="338307"/>
                </a:lnTo>
                <a:lnTo>
                  <a:pt x="8861532" y="382196"/>
                </a:lnTo>
                <a:lnTo>
                  <a:pt x="8878268" y="427527"/>
                </a:lnTo>
                <a:lnTo>
                  <a:pt x="8891436" y="474094"/>
                </a:lnTo>
                <a:lnTo>
                  <a:pt x="8900947" y="521687"/>
                </a:lnTo>
                <a:lnTo>
                  <a:pt x="8906718" y="570100"/>
                </a:lnTo>
                <a:lnTo>
                  <a:pt x="8908660" y="619125"/>
                </a:lnTo>
                <a:lnTo>
                  <a:pt x="8908660" y="3567545"/>
                </a:lnTo>
                <a:lnTo>
                  <a:pt x="8906718" y="3616569"/>
                </a:lnTo>
                <a:lnTo>
                  <a:pt x="8900947" y="3664982"/>
                </a:lnTo>
                <a:lnTo>
                  <a:pt x="8891436" y="3712575"/>
                </a:lnTo>
                <a:lnTo>
                  <a:pt x="8878268" y="3759142"/>
                </a:lnTo>
                <a:lnTo>
                  <a:pt x="8861532" y="3804473"/>
                </a:lnTo>
                <a:lnTo>
                  <a:pt x="8841312" y="3848362"/>
                </a:lnTo>
                <a:lnTo>
                  <a:pt x="8817695" y="3890600"/>
                </a:lnTo>
                <a:lnTo>
                  <a:pt x="8790767" y="3930980"/>
                </a:lnTo>
                <a:lnTo>
                  <a:pt x="8760614" y="3969293"/>
                </a:lnTo>
                <a:lnTo>
                  <a:pt x="8727322" y="4005332"/>
                </a:lnTo>
                <a:lnTo>
                  <a:pt x="8691283" y="4038624"/>
                </a:lnTo>
                <a:lnTo>
                  <a:pt x="8652969" y="4068777"/>
                </a:lnTo>
                <a:lnTo>
                  <a:pt x="8612590" y="4095705"/>
                </a:lnTo>
                <a:lnTo>
                  <a:pt x="8570351" y="4119322"/>
                </a:lnTo>
                <a:lnTo>
                  <a:pt x="8526463" y="4139541"/>
                </a:lnTo>
                <a:lnTo>
                  <a:pt x="8481131" y="4156278"/>
                </a:lnTo>
                <a:lnTo>
                  <a:pt x="8434565" y="4169445"/>
                </a:lnTo>
                <a:lnTo>
                  <a:pt x="8386972" y="4178957"/>
                </a:lnTo>
                <a:lnTo>
                  <a:pt x="8338559" y="4184727"/>
                </a:lnTo>
                <a:lnTo>
                  <a:pt x="8289535" y="4186669"/>
                </a:lnTo>
                <a:close/>
              </a:path>
            </a:pathLst>
          </a:custGeom>
          <a:solidFill>
            <a:srgbClr val="E2E2D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1" name="Google Shape;701;p59"/>
          <p:cNvSpPr txBox="1"/>
          <p:nvPr/>
        </p:nvSpPr>
        <p:spPr>
          <a:xfrm>
            <a:off x="8759850" y="1533552"/>
            <a:ext cx="8858400" cy="1682700"/>
          </a:xfrm>
          <a:prstGeom prst="rect">
            <a:avLst/>
          </a:prstGeom>
          <a:noFill/>
          <a:ln>
            <a:noFill/>
          </a:ln>
        </p:spPr>
        <p:txBody>
          <a:bodyPr anchorCtr="0" anchor="t" bIns="0" lIns="0" spcFirstLastPara="1" rIns="0" wrap="square" tIns="12700">
            <a:spAutoFit/>
          </a:bodyPr>
          <a:lstStyle/>
          <a:p>
            <a:pPr indent="0" lvl="0" marL="12700" marR="5080" rtl="0" algn="just">
              <a:lnSpc>
                <a:spcPct val="208300"/>
              </a:lnSpc>
              <a:spcBef>
                <a:spcPts val="0"/>
              </a:spcBef>
              <a:spcAft>
                <a:spcPts val="0"/>
              </a:spcAft>
              <a:buNone/>
            </a:pPr>
            <a:r>
              <a:rPr b="1" lang="en-US" sz="2100">
                <a:solidFill>
                  <a:schemeClr val="dk1"/>
                </a:solidFill>
              </a:rPr>
              <a:t>Exam Initialization:</a:t>
            </a:r>
            <a:r>
              <a:rPr lang="en-US" sz="2100">
                <a:solidFill>
                  <a:schemeClr val="dk1"/>
                </a:solidFill>
              </a:rPr>
              <a:t> When a student picks their course, the app runs the </a:t>
            </a:r>
            <a:r>
              <a:rPr lang="en-US" sz="2100">
                <a:solidFill>
                  <a:schemeClr val="dk1"/>
                </a:solidFill>
                <a:latin typeface="Roboto Mono"/>
                <a:ea typeface="Roboto Mono"/>
                <a:cs typeface="Roboto Mono"/>
                <a:sym typeface="Roboto Mono"/>
              </a:rPr>
              <a:t>Add_Exam</a:t>
            </a:r>
            <a:r>
              <a:rPr lang="en-US" sz="2100">
                <a:solidFill>
                  <a:schemeClr val="dk1"/>
                </a:solidFill>
              </a:rPr>
              <a:t> and </a:t>
            </a:r>
            <a:r>
              <a:rPr lang="en-US" sz="2100">
                <a:solidFill>
                  <a:schemeClr val="dk1"/>
                </a:solidFill>
                <a:latin typeface="Roboto Mono"/>
                <a:ea typeface="Roboto Mono"/>
                <a:cs typeface="Roboto Mono"/>
                <a:sym typeface="Roboto Mono"/>
              </a:rPr>
              <a:t>Register_Student</a:t>
            </a:r>
            <a:r>
              <a:rPr lang="en-US" sz="2100">
                <a:solidFill>
                  <a:schemeClr val="dk1"/>
                </a:solidFill>
              </a:rPr>
              <a:t> procedures. This creates a new, personal exam record for the student in the database.</a:t>
            </a:r>
            <a:endParaRPr sz="3100">
              <a:solidFill>
                <a:schemeClr val="dk1"/>
              </a:solidFill>
              <a:latin typeface="Lucida Sans"/>
              <a:ea typeface="Lucida Sans"/>
              <a:cs typeface="Lucida Sans"/>
              <a:sym typeface="Lucida Sans"/>
            </a:endParaRPr>
          </a:p>
        </p:txBody>
      </p:sp>
      <p:sp>
        <p:nvSpPr>
          <p:cNvPr id="702" name="Google Shape;702;p59"/>
          <p:cNvSpPr/>
          <p:nvPr/>
        </p:nvSpPr>
        <p:spPr>
          <a:xfrm>
            <a:off x="8734455" y="5080914"/>
            <a:ext cx="8909050" cy="4361180"/>
          </a:xfrm>
          <a:custGeom>
            <a:rect b="b" l="l" r="r" t="t"/>
            <a:pathLst>
              <a:path extrusionOk="0" h="4361180" w="8909050">
                <a:moveTo>
                  <a:pt x="8289536" y="4361092"/>
                </a:moveTo>
                <a:lnTo>
                  <a:pt x="619125" y="4361092"/>
                </a:lnTo>
                <a:lnTo>
                  <a:pt x="570100" y="4359149"/>
                </a:lnTo>
                <a:lnTo>
                  <a:pt x="521687" y="4353379"/>
                </a:lnTo>
                <a:lnTo>
                  <a:pt x="474094" y="4343867"/>
                </a:lnTo>
                <a:lnTo>
                  <a:pt x="427527" y="4330700"/>
                </a:lnTo>
                <a:lnTo>
                  <a:pt x="382195" y="4313964"/>
                </a:lnTo>
                <a:lnTo>
                  <a:pt x="338307" y="4293744"/>
                </a:lnTo>
                <a:lnTo>
                  <a:pt x="296068" y="4270127"/>
                </a:lnTo>
                <a:lnTo>
                  <a:pt x="255689" y="4243199"/>
                </a:lnTo>
                <a:lnTo>
                  <a:pt x="217376" y="4213046"/>
                </a:lnTo>
                <a:lnTo>
                  <a:pt x="181337" y="4179754"/>
                </a:lnTo>
                <a:lnTo>
                  <a:pt x="148045" y="4143716"/>
                </a:lnTo>
                <a:lnTo>
                  <a:pt x="117892" y="4105402"/>
                </a:lnTo>
                <a:lnTo>
                  <a:pt x="90964" y="4065023"/>
                </a:lnTo>
                <a:lnTo>
                  <a:pt x="67347" y="4022785"/>
                </a:lnTo>
                <a:lnTo>
                  <a:pt x="47128" y="3978896"/>
                </a:lnTo>
                <a:lnTo>
                  <a:pt x="30391" y="3933564"/>
                </a:lnTo>
                <a:lnTo>
                  <a:pt x="17224" y="3886998"/>
                </a:lnTo>
                <a:lnTo>
                  <a:pt x="7712" y="3839404"/>
                </a:lnTo>
                <a:lnTo>
                  <a:pt x="1942" y="3790991"/>
                </a:lnTo>
                <a:lnTo>
                  <a:pt x="0" y="3741967"/>
                </a:lnTo>
                <a:lnTo>
                  <a:pt x="0" y="619125"/>
                </a:lnTo>
                <a:lnTo>
                  <a:pt x="1942" y="570100"/>
                </a:lnTo>
                <a:lnTo>
                  <a:pt x="7712" y="521687"/>
                </a:lnTo>
                <a:lnTo>
                  <a:pt x="17224" y="474094"/>
                </a:lnTo>
                <a:lnTo>
                  <a:pt x="30391" y="427527"/>
                </a:lnTo>
                <a:lnTo>
                  <a:pt x="47128" y="382196"/>
                </a:lnTo>
                <a:lnTo>
                  <a:pt x="67347" y="338307"/>
                </a:lnTo>
                <a:lnTo>
                  <a:pt x="90964" y="296069"/>
                </a:lnTo>
                <a:lnTo>
                  <a:pt x="117892" y="255689"/>
                </a:lnTo>
                <a:lnTo>
                  <a:pt x="148045" y="217376"/>
                </a:lnTo>
                <a:lnTo>
                  <a:pt x="181337" y="181337"/>
                </a:lnTo>
                <a:lnTo>
                  <a:pt x="217376" y="148045"/>
                </a:lnTo>
                <a:lnTo>
                  <a:pt x="255689" y="117892"/>
                </a:lnTo>
                <a:lnTo>
                  <a:pt x="296068" y="90964"/>
                </a:lnTo>
                <a:lnTo>
                  <a:pt x="338307" y="67347"/>
                </a:lnTo>
                <a:lnTo>
                  <a:pt x="382195" y="47128"/>
                </a:lnTo>
                <a:lnTo>
                  <a:pt x="427527" y="30391"/>
                </a:lnTo>
                <a:lnTo>
                  <a:pt x="474094" y="17224"/>
                </a:lnTo>
                <a:lnTo>
                  <a:pt x="521687" y="7712"/>
                </a:lnTo>
                <a:lnTo>
                  <a:pt x="570100" y="1942"/>
                </a:lnTo>
                <a:lnTo>
                  <a:pt x="619125" y="0"/>
                </a:lnTo>
                <a:lnTo>
                  <a:pt x="8289536" y="0"/>
                </a:lnTo>
                <a:lnTo>
                  <a:pt x="8338559" y="1942"/>
                </a:lnTo>
                <a:lnTo>
                  <a:pt x="8386972" y="7712"/>
                </a:lnTo>
                <a:lnTo>
                  <a:pt x="8434565" y="17224"/>
                </a:lnTo>
                <a:lnTo>
                  <a:pt x="8481132" y="30391"/>
                </a:lnTo>
                <a:lnTo>
                  <a:pt x="8526463" y="47128"/>
                </a:lnTo>
                <a:lnTo>
                  <a:pt x="8570352" y="67347"/>
                </a:lnTo>
                <a:lnTo>
                  <a:pt x="8612590" y="90964"/>
                </a:lnTo>
                <a:lnTo>
                  <a:pt x="8652970" y="117892"/>
                </a:lnTo>
                <a:lnTo>
                  <a:pt x="8691283" y="148045"/>
                </a:lnTo>
                <a:lnTo>
                  <a:pt x="8727323" y="181337"/>
                </a:lnTo>
                <a:lnTo>
                  <a:pt x="8760614" y="217376"/>
                </a:lnTo>
                <a:lnTo>
                  <a:pt x="8790767" y="255689"/>
                </a:lnTo>
                <a:lnTo>
                  <a:pt x="8817695" y="296069"/>
                </a:lnTo>
                <a:lnTo>
                  <a:pt x="8841312" y="338307"/>
                </a:lnTo>
                <a:lnTo>
                  <a:pt x="8861532" y="382196"/>
                </a:lnTo>
                <a:lnTo>
                  <a:pt x="8878268" y="427527"/>
                </a:lnTo>
                <a:lnTo>
                  <a:pt x="8891436" y="474094"/>
                </a:lnTo>
                <a:lnTo>
                  <a:pt x="8900948" y="521687"/>
                </a:lnTo>
                <a:lnTo>
                  <a:pt x="8906718" y="570100"/>
                </a:lnTo>
                <a:lnTo>
                  <a:pt x="8908661" y="619125"/>
                </a:lnTo>
                <a:lnTo>
                  <a:pt x="8908661" y="3741967"/>
                </a:lnTo>
                <a:lnTo>
                  <a:pt x="8906718" y="3790991"/>
                </a:lnTo>
                <a:lnTo>
                  <a:pt x="8900948" y="3839404"/>
                </a:lnTo>
                <a:lnTo>
                  <a:pt x="8891436" y="3886998"/>
                </a:lnTo>
                <a:lnTo>
                  <a:pt x="8878268" y="3933564"/>
                </a:lnTo>
                <a:lnTo>
                  <a:pt x="8861532" y="3978896"/>
                </a:lnTo>
                <a:lnTo>
                  <a:pt x="8841312" y="4022785"/>
                </a:lnTo>
                <a:lnTo>
                  <a:pt x="8817695" y="4065023"/>
                </a:lnTo>
                <a:lnTo>
                  <a:pt x="8790767" y="4105402"/>
                </a:lnTo>
                <a:lnTo>
                  <a:pt x="8760614" y="4143716"/>
                </a:lnTo>
                <a:lnTo>
                  <a:pt x="8727323" y="4179754"/>
                </a:lnTo>
                <a:lnTo>
                  <a:pt x="8691283" y="4213046"/>
                </a:lnTo>
                <a:lnTo>
                  <a:pt x="8652970" y="4243199"/>
                </a:lnTo>
                <a:lnTo>
                  <a:pt x="8612590" y="4270127"/>
                </a:lnTo>
                <a:lnTo>
                  <a:pt x="8570352" y="4293744"/>
                </a:lnTo>
                <a:lnTo>
                  <a:pt x="8526463" y="4313964"/>
                </a:lnTo>
                <a:lnTo>
                  <a:pt x="8481132" y="4330700"/>
                </a:lnTo>
                <a:lnTo>
                  <a:pt x="8434565" y="4343867"/>
                </a:lnTo>
                <a:lnTo>
                  <a:pt x="8386972" y="4353379"/>
                </a:lnTo>
                <a:lnTo>
                  <a:pt x="8338559" y="4359149"/>
                </a:lnTo>
                <a:lnTo>
                  <a:pt x="8289536" y="4361092"/>
                </a:lnTo>
                <a:close/>
              </a:path>
            </a:pathLst>
          </a:custGeom>
          <a:solidFill>
            <a:srgbClr val="E2E2D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3" name="Google Shape;703;p59"/>
          <p:cNvSpPr txBox="1"/>
          <p:nvPr/>
        </p:nvSpPr>
        <p:spPr>
          <a:xfrm>
            <a:off x="8759854" y="6128727"/>
            <a:ext cx="8858400" cy="2335500"/>
          </a:xfrm>
          <a:prstGeom prst="rect">
            <a:avLst/>
          </a:prstGeom>
          <a:noFill/>
          <a:ln>
            <a:noFill/>
          </a:ln>
        </p:spPr>
        <p:txBody>
          <a:bodyPr anchorCtr="0" anchor="t" bIns="0" lIns="0" spcFirstLastPara="1" rIns="0" wrap="square" tIns="12700">
            <a:spAutoFit/>
          </a:bodyPr>
          <a:lstStyle/>
          <a:p>
            <a:pPr indent="0" lvl="0" marL="12700" marR="5080" rtl="0" algn="just">
              <a:lnSpc>
                <a:spcPct val="206199"/>
              </a:lnSpc>
              <a:spcBef>
                <a:spcPts val="0"/>
              </a:spcBef>
              <a:spcAft>
                <a:spcPts val="0"/>
              </a:spcAft>
              <a:buNone/>
            </a:pPr>
            <a:r>
              <a:rPr b="1" lang="en-US" sz="2100">
                <a:solidFill>
                  <a:schemeClr val="dk1"/>
                </a:solidFill>
              </a:rPr>
              <a:t>Dynamic Question Generation:</a:t>
            </a:r>
            <a:r>
              <a:rPr lang="en-US" sz="2100">
                <a:solidFill>
                  <a:schemeClr val="dk1"/>
                </a:solidFill>
              </a:rPr>
              <a:t> Right after, the app calls the </a:t>
            </a:r>
            <a:r>
              <a:rPr lang="en-US" sz="2100">
                <a:solidFill>
                  <a:schemeClr val="dk1"/>
                </a:solidFill>
                <a:latin typeface="Roboto Mono"/>
                <a:ea typeface="Roboto Mono"/>
                <a:cs typeface="Roboto Mono"/>
                <a:sym typeface="Roboto Mono"/>
              </a:rPr>
              <a:t>Generate_And_Show_Exam</a:t>
            </a:r>
            <a:r>
              <a:rPr lang="en-US" sz="2100">
                <a:solidFill>
                  <a:schemeClr val="dk1"/>
                </a:solidFill>
              </a:rPr>
              <a:t> procedure. This automatically picks 3 random questions for that specific course, making sure every student gets a unique and fair test.</a:t>
            </a:r>
            <a:endParaRPr sz="2400">
              <a:solidFill>
                <a:schemeClr val="dk1"/>
              </a:solidFill>
              <a:latin typeface="Lucida Sans"/>
              <a:ea typeface="Lucida Sans"/>
              <a:cs typeface="Lucida Sans"/>
              <a:sym typeface="Lucida Sans"/>
            </a:endParaRPr>
          </a:p>
        </p:txBody>
      </p:sp>
      <p:sp>
        <p:nvSpPr>
          <p:cNvPr id="704" name="Google Shape;704;p59"/>
          <p:cNvSpPr/>
          <p:nvPr/>
        </p:nvSpPr>
        <p:spPr>
          <a:xfrm>
            <a:off x="0" y="11"/>
            <a:ext cx="4520565" cy="10287000"/>
          </a:xfrm>
          <a:custGeom>
            <a:rect b="b" l="l" r="r" t="t"/>
            <a:pathLst>
              <a:path extrusionOk="0" h="10287000" w="4520565">
                <a:moveTo>
                  <a:pt x="3839730" y="756627"/>
                </a:moveTo>
                <a:lnTo>
                  <a:pt x="3835844" y="709066"/>
                </a:lnTo>
                <a:lnTo>
                  <a:pt x="3827361" y="662330"/>
                </a:lnTo>
                <a:lnTo>
                  <a:pt x="3814381" y="616750"/>
                </a:lnTo>
                <a:lnTo>
                  <a:pt x="3797033" y="572655"/>
                </a:lnTo>
                <a:lnTo>
                  <a:pt x="3775405" y="530352"/>
                </a:lnTo>
                <a:lnTo>
                  <a:pt x="3749624" y="490194"/>
                </a:lnTo>
                <a:lnTo>
                  <a:pt x="3322599" y="0"/>
                </a:lnTo>
                <a:lnTo>
                  <a:pt x="0" y="0"/>
                </a:lnTo>
                <a:lnTo>
                  <a:pt x="0" y="4352633"/>
                </a:lnTo>
                <a:lnTo>
                  <a:pt x="3674084" y="1137958"/>
                </a:lnTo>
                <a:lnTo>
                  <a:pt x="3708654" y="1104557"/>
                </a:lnTo>
                <a:lnTo>
                  <a:pt x="3739540" y="1068184"/>
                </a:lnTo>
                <a:lnTo>
                  <a:pt x="3766578" y="1029131"/>
                </a:lnTo>
                <a:lnTo>
                  <a:pt x="3789642" y="987729"/>
                </a:lnTo>
                <a:lnTo>
                  <a:pt x="3808552" y="944270"/>
                </a:lnTo>
                <a:lnTo>
                  <a:pt x="3823170" y="899071"/>
                </a:lnTo>
                <a:lnTo>
                  <a:pt x="3833342" y="852449"/>
                </a:lnTo>
                <a:lnTo>
                  <a:pt x="3838905" y="804697"/>
                </a:lnTo>
                <a:lnTo>
                  <a:pt x="3839730" y="756627"/>
                </a:lnTo>
                <a:close/>
              </a:path>
              <a:path extrusionOk="0" h="10287000" w="4520565">
                <a:moveTo>
                  <a:pt x="4520222" y="10286987"/>
                </a:moveTo>
                <a:lnTo>
                  <a:pt x="4488434" y="10211918"/>
                </a:lnTo>
                <a:lnTo>
                  <a:pt x="4464037" y="10171151"/>
                </a:lnTo>
                <a:lnTo>
                  <a:pt x="4435653" y="10132797"/>
                </a:lnTo>
                <a:lnTo>
                  <a:pt x="4403382" y="10097173"/>
                </a:lnTo>
                <a:lnTo>
                  <a:pt x="160007" y="5853798"/>
                </a:lnTo>
                <a:lnTo>
                  <a:pt x="124371" y="5821527"/>
                </a:lnTo>
                <a:lnTo>
                  <a:pt x="86017" y="5793130"/>
                </a:lnTo>
                <a:lnTo>
                  <a:pt x="45262" y="5768746"/>
                </a:lnTo>
                <a:lnTo>
                  <a:pt x="2413" y="5748490"/>
                </a:lnTo>
                <a:lnTo>
                  <a:pt x="0" y="5747626"/>
                </a:lnTo>
                <a:lnTo>
                  <a:pt x="0" y="10286987"/>
                </a:lnTo>
                <a:lnTo>
                  <a:pt x="4520222" y="10286987"/>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8" name="Shape 708"/>
        <p:cNvGrpSpPr/>
        <p:nvPr/>
      </p:nvGrpSpPr>
      <p:grpSpPr>
        <a:xfrm>
          <a:off x="0" y="0"/>
          <a:ext cx="0" cy="0"/>
          <a:chOff x="0" y="0"/>
          <a:chExt cx="0" cy="0"/>
        </a:xfrm>
      </p:grpSpPr>
      <p:sp>
        <p:nvSpPr>
          <p:cNvPr id="709" name="Google Shape;709;p60"/>
          <p:cNvSpPr/>
          <p:nvPr/>
        </p:nvSpPr>
        <p:spPr>
          <a:xfrm>
            <a:off x="11377533" y="4007563"/>
            <a:ext cx="6776720" cy="1457960"/>
          </a:xfrm>
          <a:custGeom>
            <a:rect b="b" l="l" r="r" t="t"/>
            <a:pathLst>
              <a:path extrusionOk="0" h="1457960" w="6776719">
                <a:moveTo>
                  <a:pt x="6290554" y="1457724"/>
                </a:moveTo>
                <a:lnTo>
                  <a:pt x="485775" y="1457724"/>
                </a:lnTo>
                <a:lnTo>
                  <a:pt x="437762" y="1455347"/>
                </a:lnTo>
                <a:lnTo>
                  <a:pt x="390562" y="1448304"/>
                </a:lnTo>
                <a:lnTo>
                  <a:pt x="344494" y="1436726"/>
                </a:lnTo>
                <a:lnTo>
                  <a:pt x="299877" y="1420746"/>
                </a:lnTo>
                <a:lnTo>
                  <a:pt x="257028" y="1400496"/>
                </a:lnTo>
                <a:lnTo>
                  <a:pt x="216267" y="1376108"/>
                </a:lnTo>
                <a:lnTo>
                  <a:pt x="177911" y="1347713"/>
                </a:lnTo>
                <a:lnTo>
                  <a:pt x="142280" y="1315444"/>
                </a:lnTo>
                <a:lnTo>
                  <a:pt x="110011" y="1279812"/>
                </a:lnTo>
                <a:lnTo>
                  <a:pt x="81616" y="1241457"/>
                </a:lnTo>
                <a:lnTo>
                  <a:pt x="57227" y="1200696"/>
                </a:lnTo>
                <a:lnTo>
                  <a:pt x="36977" y="1157847"/>
                </a:lnTo>
                <a:lnTo>
                  <a:pt x="20997" y="1113229"/>
                </a:lnTo>
                <a:lnTo>
                  <a:pt x="9420" y="1067161"/>
                </a:lnTo>
                <a:lnTo>
                  <a:pt x="2377" y="1019962"/>
                </a:lnTo>
                <a:lnTo>
                  <a:pt x="0" y="971949"/>
                </a:lnTo>
                <a:lnTo>
                  <a:pt x="0" y="485775"/>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7" y="81615"/>
                </a:lnTo>
                <a:lnTo>
                  <a:pt x="257028" y="57227"/>
                </a:lnTo>
                <a:lnTo>
                  <a:pt x="299877" y="36977"/>
                </a:lnTo>
                <a:lnTo>
                  <a:pt x="344494" y="20997"/>
                </a:lnTo>
                <a:lnTo>
                  <a:pt x="390562" y="9420"/>
                </a:lnTo>
                <a:lnTo>
                  <a:pt x="437762" y="2377"/>
                </a:lnTo>
                <a:lnTo>
                  <a:pt x="485775" y="0"/>
                </a:lnTo>
                <a:lnTo>
                  <a:pt x="6290554" y="0"/>
                </a:lnTo>
                <a:lnTo>
                  <a:pt x="6338567" y="2377"/>
                </a:lnTo>
                <a:lnTo>
                  <a:pt x="6385766" y="9420"/>
                </a:lnTo>
                <a:lnTo>
                  <a:pt x="6431834" y="20997"/>
                </a:lnTo>
                <a:lnTo>
                  <a:pt x="6476452" y="36977"/>
                </a:lnTo>
                <a:lnTo>
                  <a:pt x="6519300" y="57227"/>
                </a:lnTo>
                <a:lnTo>
                  <a:pt x="6560061" y="81615"/>
                </a:lnTo>
                <a:lnTo>
                  <a:pt x="6598417" y="110010"/>
                </a:lnTo>
                <a:lnTo>
                  <a:pt x="6634048" y="142280"/>
                </a:lnTo>
                <a:lnTo>
                  <a:pt x="6666317" y="177911"/>
                </a:lnTo>
                <a:lnTo>
                  <a:pt x="6694712" y="216266"/>
                </a:lnTo>
                <a:lnTo>
                  <a:pt x="6719100" y="257028"/>
                </a:lnTo>
                <a:lnTo>
                  <a:pt x="6739350" y="299876"/>
                </a:lnTo>
                <a:lnTo>
                  <a:pt x="6755330" y="344494"/>
                </a:lnTo>
                <a:lnTo>
                  <a:pt x="6766907" y="390562"/>
                </a:lnTo>
                <a:lnTo>
                  <a:pt x="6773950" y="437762"/>
                </a:lnTo>
                <a:lnTo>
                  <a:pt x="6776139" y="481972"/>
                </a:lnTo>
                <a:lnTo>
                  <a:pt x="6776139" y="975751"/>
                </a:lnTo>
                <a:lnTo>
                  <a:pt x="6773950" y="1019962"/>
                </a:lnTo>
                <a:lnTo>
                  <a:pt x="6766907" y="1067161"/>
                </a:lnTo>
                <a:lnTo>
                  <a:pt x="6755330" y="1113229"/>
                </a:lnTo>
                <a:lnTo>
                  <a:pt x="6739350" y="1157847"/>
                </a:lnTo>
                <a:lnTo>
                  <a:pt x="6719100" y="1200696"/>
                </a:lnTo>
                <a:lnTo>
                  <a:pt x="6694712" y="1241457"/>
                </a:lnTo>
                <a:lnTo>
                  <a:pt x="6666317" y="1279812"/>
                </a:lnTo>
                <a:lnTo>
                  <a:pt x="6634048" y="1315444"/>
                </a:lnTo>
                <a:lnTo>
                  <a:pt x="6598417" y="1347713"/>
                </a:lnTo>
                <a:lnTo>
                  <a:pt x="6560061" y="1376108"/>
                </a:lnTo>
                <a:lnTo>
                  <a:pt x="6519300" y="1400496"/>
                </a:lnTo>
                <a:lnTo>
                  <a:pt x="6476452" y="1420746"/>
                </a:lnTo>
                <a:lnTo>
                  <a:pt x="6431834" y="1436726"/>
                </a:lnTo>
                <a:lnTo>
                  <a:pt x="6385766" y="1448304"/>
                </a:lnTo>
                <a:lnTo>
                  <a:pt x="6338567" y="1455347"/>
                </a:lnTo>
                <a:lnTo>
                  <a:pt x="6290554" y="1457724"/>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0" name="Google Shape;710;p60"/>
          <p:cNvSpPr txBox="1"/>
          <p:nvPr/>
        </p:nvSpPr>
        <p:spPr>
          <a:xfrm>
            <a:off x="12193990" y="4174419"/>
            <a:ext cx="5076190" cy="1016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500">
                <a:solidFill>
                  <a:srgbClr val="FFFFFF"/>
                </a:solidFill>
                <a:latin typeface="Trebuchet MS"/>
                <a:ea typeface="Trebuchet MS"/>
                <a:cs typeface="Trebuchet MS"/>
                <a:sym typeface="Trebuchet MS"/>
              </a:rPr>
              <a:t>The Process</a:t>
            </a:r>
            <a:endParaRPr sz="6500">
              <a:latin typeface="Trebuchet MS"/>
              <a:ea typeface="Trebuchet MS"/>
              <a:cs typeface="Trebuchet MS"/>
              <a:sym typeface="Trebuchet MS"/>
            </a:endParaRPr>
          </a:p>
        </p:txBody>
      </p:sp>
      <p:grpSp>
        <p:nvGrpSpPr>
          <p:cNvPr id="711" name="Google Shape;711;p60"/>
          <p:cNvGrpSpPr/>
          <p:nvPr/>
        </p:nvGrpSpPr>
        <p:grpSpPr>
          <a:xfrm>
            <a:off x="162819" y="260608"/>
            <a:ext cx="18125632" cy="10026405"/>
            <a:chOff x="162819" y="260608"/>
            <a:chExt cx="18125632" cy="10026405"/>
          </a:xfrm>
        </p:grpSpPr>
        <p:sp>
          <p:nvSpPr>
            <p:cNvPr id="712" name="Google Shape;712;p60"/>
            <p:cNvSpPr/>
            <p:nvPr/>
          </p:nvSpPr>
          <p:spPr>
            <a:xfrm>
              <a:off x="10708776" y="4769763"/>
              <a:ext cx="669290" cy="0"/>
            </a:xfrm>
            <a:custGeom>
              <a:rect b="b" l="l" r="r" t="t"/>
              <a:pathLst>
                <a:path extrusionOk="0" h="120000" w="669290">
                  <a:moveTo>
                    <a:pt x="668719" y="0"/>
                  </a:moveTo>
                  <a:lnTo>
                    <a:pt x="0" y="0"/>
                  </a:lnTo>
                </a:path>
              </a:pathLst>
            </a:custGeom>
            <a:noFill/>
            <a:ln cap="flat" cmpd="sng" w="66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3" name="Google Shape;713;p60"/>
            <p:cNvSpPr/>
            <p:nvPr/>
          </p:nvSpPr>
          <p:spPr>
            <a:xfrm>
              <a:off x="10558757" y="4669751"/>
              <a:ext cx="133350" cy="200025"/>
            </a:xfrm>
            <a:custGeom>
              <a:rect b="b" l="l" r="r" t="t"/>
              <a:pathLst>
                <a:path extrusionOk="0" h="200025" w="133350">
                  <a:moveTo>
                    <a:pt x="133349" y="0"/>
                  </a:moveTo>
                  <a:lnTo>
                    <a:pt x="133349" y="200024"/>
                  </a:lnTo>
                  <a:lnTo>
                    <a:pt x="0" y="100012"/>
                  </a:lnTo>
                  <a:lnTo>
                    <a:pt x="13334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4" name="Google Shape;714;p60"/>
            <p:cNvSpPr/>
            <p:nvPr/>
          </p:nvSpPr>
          <p:spPr>
            <a:xfrm>
              <a:off x="10558757" y="4669751"/>
              <a:ext cx="133350" cy="200025"/>
            </a:xfrm>
            <a:custGeom>
              <a:rect b="b" l="l" r="r" t="t"/>
              <a:pathLst>
                <a:path extrusionOk="0" h="200025" w="133350">
                  <a:moveTo>
                    <a:pt x="133349" y="200024"/>
                  </a:moveTo>
                  <a:lnTo>
                    <a:pt x="0" y="100012"/>
                  </a:lnTo>
                  <a:lnTo>
                    <a:pt x="133349" y="0"/>
                  </a:lnTo>
                  <a:lnTo>
                    <a:pt x="133349" y="200024"/>
                  </a:lnTo>
                  <a:close/>
                </a:path>
              </a:pathLst>
            </a:custGeom>
            <a:noFill/>
            <a:ln cap="flat" cmpd="sng" w="66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5" name="Google Shape;715;p60"/>
            <p:cNvSpPr/>
            <p:nvPr/>
          </p:nvSpPr>
          <p:spPr>
            <a:xfrm>
              <a:off x="15176951" y="5221618"/>
              <a:ext cx="3111500" cy="5065395"/>
            </a:xfrm>
            <a:custGeom>
              <a:rect b="b" l="l" r="r" t="t"/>
              <a:pathLst>
                <a:path extrusionOk="0" h="5065395" w="3111500">
                  <a:moveTo>
                    <a:pt x="3111047" y="5065380"/>
                  </a:moveTo>
                  <a:lnTo>
                    <a:pt x="0" y="5065380"/>
                  </a:lnTo>
                  <a:lnTo>
                    <a:pt x="7711" y="5047318"/>
                  </a:lnTo>
                  <a:lnTo>
                    <a:pt x="30850" y="5005182"/>
                  </a:lnTo>
                  <a:lnTo>
                    <a:pt x="3111047" y="0"/>
                  </a:lnTo>
                  <a:lnTo>
                    <a:pt x="3111047" y="506538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6" name="Google Shape;716;p60"/>
            <p:cNvSpPr/>
            <p:nvPr/>
          </p:nvSpPr>
          <p:spPr>
            <a:xfrm>
              <a:off x="162819" y="260608"/>
              <a:ext cx="10409555" cy="9585960"/>
            </a:xfrm>
            <a:custGeom>
              <a:rect b="b" l="l" r="r" t="t"/>
              <a:pathLst>
                <a:path extrusionOk="0" h="9585960" w="10409555">
                  <a:moveTo>
                    <a:pt x="10409472" y="9585701"/>
                  </a:moveTo>
                  <a:lnTo>
                    <a:pt x="0" y="9585701"/>
                  </a:lnTo>
                  <a:lnTo>
                    <a:pt x="0" y="0"/>
                  </a:lnTo>
                  <a:lnTo>
                    <a:pt x="10409472" y="0"/>
                  </a:lnTo>
                  <a:lnTo>
                    <a:pt x="10409472" y="9585701"/>
                  </a:lnTo>
                  <a:close/>
                </a:path>
              </a:pathLst>
            </a:custGeom>
            <a:solidFill>
              <a:srgbClr val="8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7" name="Google Shape;717;p60"/>
            <p:cNvSpPr/>
            <p:nvPr/>
          </p:nvSpPr>
          <p:spPr>
            <a:xfrm>
              <a:off x="162873" y="260608"/>
              <a:ext cx="10410190" cy="9582150"/>
            </a:xfrm>
            <a:custGeom>
              <a:rect b="b" l="l" r="r" t="t"/>
              <a:pathLst>
                <a:path extrusionOk="0" h="9582150" w="10410190">
                  <a:moveTo>
                    <a:pt x="0" y="9582150"/>
                  </a:moveTo>
                  <a:lnTo>
                    <a:pt x="0" y="0"/>
                  </a:lnTo>
                  <a:lnTo>
                    <a:pt x="10410121" y="0"/>
                  </a:lnTo>
                  <a:lnTo>
                    <a:pt x="10410121" y="9582150"/>
                  </a:lnTo>
                </a:path>
              </a:pathLst>
            </a:custGeom>
            <a:noFill/>
            <a:ln cap="flat" cmpd="sng" w="95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8" name="Google Shape;718;p60"/>
            <p:cNvSpPr/>
            <p:nvPr/>
          </p:nvSpPr>
          <p:spPr>
            <a:xfrm>
              <a:off x="1371684" y="549755"/>
              <a:ext cx="8909050" cy="4187190"/>
            </a:xfrm>
            <a:custGeom>
              <a:rect b="b" l="l" r="r" t="t"/>
              <a:pathLst>
                <a:path extrusionOk="0" h="4187190" w="8909050">
                  <a:moveTo>
                    <a:pt x="8289534" y="4186670"/>
                  </a:moveTo>
                  <a:lnTo>
                    <a:pt x="619124" y="4186670"/>
                  </a:lnTo>
                  <a:lnTo>
                    <a:pt x="570100" y="4184727"/>
                  </a:lnTo>
                  <a:lnTo>
                    <a:pt x="521687" y="4178957"/>
                  </a:lnTo>
                  <a:lnTo>
                    <a:pt x="474094" y="4169445"/>
                  </a:lnTo>
                  <a:lnTo>
                    <a:pt x="427527" y="4156278"/>
                  </a:lnTo>
                  <a:lnTo>
                    <a:pt x="382196" y="4139542"/>
                  </a:lnTo>
                  <a:lnTo>
                    <a:pt x="338307" y="4119322"/>
                  </a:lnTo>
                  <a:lnTo>
                    <a:pt x="296069" y="4095705"/>
                  </a:lnTo>
                  <a:lnTo>
                    <a:pt x="255689" y="4068777"/>
                  </a:lnTo>
                  <a:lnTo>
                    <a:pt x="217376" y="4038624"/>
                  </a:lnTo>
                  <a:lnTo>
                    <a:pt x="181337" y="4005332"/>
                  </a:lnTo>
                  <a:lnTo>
                    <a:pt x="148045" y="3969293"/>
                  </a:lnTo>
                  <a:lnTo>
                    <a:pt x="117892" y="3930980"/>
                  </a:lnTo>
                  <a:lnTo>
                    <a:pt x="90964" y="3890600"/>
                  </a:lnTo>
                  <a:lnTo>
                    <a:pt x="67347" y="3848362"/>
                  </a:lnTo>
                  <a:lnTo>
                    <a:pt x="47128" y="3804474"/>
                  </a:lnTo>
                  <a:lnTo>
                    <a:pt x="30391" y="3759142"/>
                  </a:lnTo>
                  <a:lnTo>
                    <a:pt x="17224" y="3712575"/>
                  </a:lnTo>
                  <a:lnTo>
                    <a:pt x="7712" y="3664982"/>
                  </a:lnTo>
                  <a:lnTo>
                    <a:pt x="1942" y="3616569"/>
                  </a:lnTo>
                  <a:lnTo>
                    <a:pt x="0" y="3567545"/>
                  </a:lnTo>
                  <a:lnTo>
                    <a:pt x="0" y="619125"/>
                  </a:lnTo>
                  <a:lnTo>
                    <a:pt x="1942" y="570100"/>
                  </a:lnTo>
                  <a:lnTo>
                    <a:pt x="7712" y="521687"/>
                  </a:lnTo>
                  <a:lnTo>
                    <a:pt x="17224" y="474094"/>
                  </a:lnTo>
                  <a:lnTo>
                    <a:pt x="30391" y="427527"/>
                  </a:lnTo>
                  <a:lnTo>
                    <a:pt x="47128" y="382196"/>
                  </a:lnTo>
                  <a:lnTo>
                    <a:pt x="67347" y="338307"/>
                  </a:lnTo>
                  <a:lnTo>
                    <a:pt x="90964" y="296069"/>
                  </a:lnTo>
                  <a:lnTo>
                    <a:pt x="117892" y="255689"/>
                  </a:lnTo>
                  <a:lnTo>
                    <a:pt x="148045" y="217376"/>
                  </a:lnTo>
                  <a:lnTo>
                    <a:pt x="181337" y="181337"/>
                  </a:lnTo>
                  <a:lnTo>
                    <a:pt x="217376" y="148045"/>
                  </a:lnTo>
                  <a:lnTo>
                    <a:pt x="255689" y="117892"/>
                  </a:lnTo>
                  <a:lnTo>
                    <a:pt x="296069" y="90964"/>
                  </a:lnTo>
                  <a:lnTo>
                    <a:pt x="338307" y="67347"/>
                  </a:lnTo>
                  <a:lnTo>
                    <a:pt x="382196" y="47128"/>
                  </a:lnTo>
                  <a:lnTo>
                    <a:pt x="427527" y="30391"/>
                  </a:lnTo>
                  <a:lnTo>
                    <a:pt x="474094" y="17224"/>
                  </a:lnTo>
                  <a:lnTo>
                    <a:pt x="521687" y="7712"/>
                  </a:lnTo>
                  <a:lnTo>
                    <a:pt x="570100" y="1942"/>
                  </a:lnTo>
                  <a:lnTo>
                    <a:pt x="619124" y="0"/>
                  </a:lnTo>
                  <a:lnTo>
                    <a:pt x="8289534" y="0"/>
                  </a:lnTo>
                  <a:lnTo>
                    <a:pt x="8338558" y="1942"/>
                  </a:lnTo>
                  <a:lnTo>
                    <a:pt x="8386971" y="7712"/>
                  </a:lnTo>
                  <a:lnTo>
                    <a:pt x="8434565" y="17224"/>
                  </a:lnTo>
                  <a:lnTo>
                    <a:pt x="8481131" y="30391"/>
                  </a:lnTo>
                  <a:lnTo>
                    <a:pt x="8526463" y="47128"/>
                  </a:lnTo>
                  <a:lnTo>
                    <a:pt x="8570352" y="67347"/>
                  </a:lnTo>
                  <a:lnTo>
                    <a:pt x="8612590" y="90964"/>
                  </a:lnTo>
                  <a:lnTo>
                    <a:pt x="8652970" y="117892"/>
                  </a:lnTo>
                  <a:lnTo>
                    <a:pt x="8691283" y="148045"/>
                  </a:lnTo>
                  <a:lnTo>
                    <a:pt x="8727322" y="181337"/>
                  </a:lnTo>
                  <a:lnTo>
                    <a:pt x="8760614" y="217376"/>
                  </a:lnTo>
                  <a:lnTo>
                    <a:pt x="8790767" y="255689"/>
                  </a:lnTo>
                  <a:lnTo>
                    <a:pt x="8817695" y="296069"/>
                  </a:lnTo>
                  <a:lnTo>
                    <a:pt x="8841312" y="338307"/>
                  </a:lnTo>
                  <a:lnTo>
                    <a:pt x="8861531" y="382196"/>
                  </a:lnTo>
                  <a:lnTo>
                    <a:pt x="8878268" y="427527"/>
                  </a:lnTo>
                  <a:lnTo>
                    <a:pt x="8891435" y="474094"/>
                  </a:lnTo>
                  <a:lnTo>
                    <a:pt x="8900947" y="521687"/>
                  </a:lnTo>
                  <a:lnTo>
                    <a:pt x="8906717" y="570100"/>
                  </a:lnTo>
                  <a:lnTo>
                    <a:pt x="8908659" y="619125"/>
                  </a:lnTo>
                  <a:lnTo>
                    <a:pt x="8908659" y="3567545"/>
                  </a:lnTo>
                  <a:lnTo>
                    <a:pt x="8906717" y="3616569"/>
                  </a:lnTo>
                  <a:lnTo>
                    <a:pt x="8900947" y="3664982"/>
                  </a:lnTo>
                  <a:lnTo>
                    <a:pt x="8891435" y="3712575"/>
                  </a:lnTo>
                  <a:lnTo>
                    <a:pt x="8878268" y="3759142"/>
                  </a:lnTo>
                  <a:lnTo>
                    <a:pt x="8861531" y="3804474"/>
                  </a:lnTo>
                  <a:lnTo>
                    <a:pt x="8841312" y="3848362"/>
                  </a:lnTo>
                  <a:lnTo>
                    <a:pt x="8817695" y="3890600"/>
                  </a:lnTo>
                  <a:lnTo>
                    <a:pt x="8790767" y="3930980"/>
                  </a:lnTo>
                  <a:lnTo>
                    <a:pt x="8760614" y="3969293"/>
                  </a:lnTo>
                  <a:lnTo>
                    <a:pt x="8727322" y="4005332"/>
                  </a:lnTo>
                  <a:lnTo>
                    <a:pt x="8691283" y="4038624"/>
                  </a:lnTo>
                  <a:lnTo>
                    <a:pt x="8652970" y="4068777"/>
                  </a:lnTo>
                  <a:lnTo>
                    <a:pt x="8612590" y="4095705"/>
                  </a:lnTo>
                  <a:lnTo>
                    <a:pt x="8570352" y="4119322"/>
                  </a:lnTo>
                  <a:lnTo>
                    <a:pt x="8526463" y="4139542"/>
                  </a:lnTo>
                  <a:lnTo>
                    <a:pt x="8481131" y="4156278"/>
                  </a:lnTo>
                  <a:lnTo>
                    <a:pt x="8434565" y="4169445"/>
                  </a:lnTo>
                  <a:lnTo>
                    <a:pt x="8386971" y="4178957"/>
                  </a:lnTo>
                  <a:lnTo>
                    <a:pt x="8338558" y="4184727"/>
                  </a:lnTo>
                  <a:lnTo>
                    <a:pt x="8289534" y="4186670"/>
                  </a:lnTo>
                  <a:close/>
                </a:path>
              </a:pathLst>
            </a:custGeom>
            <a:solidFill>
              <a:srgbClr val="E2E2D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19" name="Google Shape;719;p60"/>
          <p:cNvSpPr txBox="1"/>
          <p:nvPr/>
        </p:nvSpPr>
        <p:spPr>
          <a:xfrm>
            <a:off x="1397084" y="1451455"/>
            <a:ext cx="8858400" cy="2355900"/>
          </a:xfrm>
          <a:prstGeom prst="rect">
            <a:avLst/>
          </a:prstGeom>
          <a:noFill/>
          <a:ln>
            <a:noFill/>
          </a:ln>
        </p:spPr>
        <p:txBody>
          <a:bodyPr anchorCtr="0" anchor="t" bIns="0" lIns="0" spcFirstLastPara="1" rIns="0" wrap="square" tIns="12700">
            <a:spAutoFit/>
          </a:bodyPr>
          <a:lstStyle/>
          <a:p>
            <a:pPr indent="0" lvl="0" marL="12700" marR="5080" rtl="0" algn="just">
              <a:lnSpc>
                <a:spcPct val="208300"/>
              </a:lnSpc>
              <a:spcBef>
                <a:spcPts val="0"/>
              </a:spcBef>
              <a:spcAft>
                <a:spcPts val="0"/>
              </a:spcAft>
              <a:buNone/>
            </a:pPr>
            <a:r>
              <a:rPr b="1" lang="en-US" sz="2100">
                <a:solidFill>
                  <a:schemeClr val="dk1"/>
                </a:solidFill>
              </a:rPr>
              <a:t>1. Interactive Answering</a:t>
            </a:r>
            <a:r>
              <a:rPr lang="en-US" sz="2100">
                <a:solidFill>
                  <a:schemeClr val="dk1"/>
                </a:solidFill>
              </a:rPr>
              <a:t> The 3 dynamically generated questions and their choices are rendered in a clean, interactive web interface. The student makes their selections for each question, and upon completion, all answers are securely packaged and sent to the database on submission.</a:t>
            </a:r>
            <a:endParaRPr sz="3100">
              <a:latin typeface="Lucida Sans"/>
              <a:ea typeface="Lucida Sans"/>
              <a:cs typeface="Lucida Sans"/>
              <a:sym typeface="Lucida Sans"/>
            </a:endParaRPr>
          </a:p>
        </p:txBody>
      </p:sp>
      <p:sp>
        <p:nvSpPr>
          <p:cNvPr id="720" name="Google Shape;720;p60"/>
          <p:cNvSpPr/>
          <p:nvPr/>
        </p:nvSpPr>
        <p:spPr>
          <a:xfrm>
            <a:off x="1371684" y="4998842"/>
            <a:ext cx="8909050" cy="4361180"/>
          </a:xfrm>
          <a:custGeom>
            <a:rect b="b" l="l" r="r" t="t"/>
            <a:pathLst>
              <a:path extrusionOk="0" h="4361180" w="8909050">
                <a:moveTo>
                  <a:pt x="8289535" y="4361092"/>
                </a:moveTo>
                <a:lnTo>
                  <a:pt x="619125" y="4361092"/>
                </a:lnTo>
                <a:lnTo>
                  <a:pt x="570100" y="4359149"/>
                </a:lnTo>
                <a:lnTo>
                  <a:pt x="521687" y="4353379"/>
                </a:lnTo>
                <a:lnTo>
                  <a:pt x="474094" y="4343867"/>
                </a:lnTo>
                <a:lnTo>
                  <a:pt x="427527" y="4330700"/>
                </a:lnTo>
                <a:lnTo>
                  <a:pt x="382196" y="4313964"/>
                </a:lnTo>
                <a:lnTo>
                  <a:pt x="338307" y="4293744"/>
                </a:lnTo>
                <a:lnTo>
                  <a:pt x="296069" y="4270127"/>
                </a:lnTo>
                <a:lnTo>
                  <a:pt x="255689" y="4243199"/>
                </a:lnTo>
                <a:lnTo>
                  <a:pt x="217376" y="4213046"/>
                </a:lnTo>
                <a:lnTo>
                  <a:pt x="181337" y="4179754"/>
                </a:lnTo>
                <a:lnTo>
                  <a:pt x="148045" y="4143715"/>
                </a:lnTo>
                <a:lnTo>
                  <a:pt x="117892" y="4105402"/>
                </a:lnTo>
                <a:lnTo>
                  <a:pt x="90964" y="4065022"/>
                </a:lnTo>
                <a:lnTo>
                  <a:pt x="67347" y="4022784"/>
                </a:lnTo>
                <a:lnTo>
                  <a:pt x="47128" y="3978896"/>
                </a:lnTo>
                <a:lnTo>
                  <a:pt x="30391" y="3933564"/>
                </a:lnTo>
                <a:lnTo>
                  <a:pt x="17224" y="3886997"/>
                </a:lnTo>
                <a:lnTo>
                  <a:pt x="7712" y="3839404"/>
                </a:lnTo>
                <a:lnTo>
                  <a:pt x="1942" y="3790991"/>
                </a:lnTo>
                <a:lnTo>
                  <a:pt x="0" y="3741967"/>
                </a:lnTo>
                <a:lnTo>
                  <a:pt x="0" y="619125"/>
                </a:lnTo>
                <a:lnTo>
                  <a:pt x="1942" y="570100"/>
                </a:lnTo>
                <a:lnTo>
                  <a:pt x="7712" y="521687"/>
                </a:lnTo>
                <a:lnTo>
                  <a:pt x="17224" y="474094"/>
                </a:lnTo>
                <a:lnTo>
                  <a:pt x="30391" y="427527"/>
                </a:lnTo>
                <a:lnTo>
                  <a:pt x="47128" y="382196"/>
                </a:lnTo>
                <a:lnTo>
                  <a:pt x="67347" y="338307"/>
                </a:lnTo>
                <a:lnTo>
                  <a:pt x="90964" y="296069"/>
                </a:lnTo>
                <a:lnTo>
                  <a:pt x="117892" y="255689"/>
                </a:lnTo>
                <a:lnTo>
                  <a:pt x="148045" y="217376"/>
                </a:lnTo>
                <a:lnTo>
                  <a:pt x="181337" y="181337"/>
                </a:lnTo>
                <a:lnTo>
                  <a:pt x="217376" y="148045"/>
                </a:lnTo>
                <a:lnTo>
                  <a:pt x="255689" y="117892"/>
                </a:lnTo>
                <a:lnTo>
                  <a:pt x="296069" y="90964"/>
                </a:lnTo>
                <a:lnTo>
                  <a:pt x="338307" y="67347"/>
                </a:lnTo>
                <a:lnTo>
                  <a:pt x="382196" y="47128"/>
                </a:lnTo>
                <a:lnTo>
                  <a:pt x="427527" y="30391"/>
                </a:lnTo>
                <a:lnTo>
                  <a:pt x="474094" y="17224"/>
                </a:lnTo>
                <a:lnTo>
                  <a:pt x="521687" y="7712"/>
                </a:lnTo>
                <a:lnTo>
                  <a:pt x="570100" y="1942"/>
                </a:lnTo>
                <a:lnTo>
                  <a:pt x="619125" y="0"/>
                </a:lnTo>
                <a:lnTo>
                  <a:pt x="8289535" y="0"/>
                </a:lnTo>
                <a:lnTo>
                  <a:pt x="8338559" y="1942"/>
                </a:lnTo>
                <a:lnTo>
                  <a:pt x="8386972" y="7712"/>
                </a:lnTo>
                <a:lnTo>
                  <a:pt x="8434565" y="17224"/>
                </a:lnTo>
                <a:lnTo>
                  <a:pt x="8481132" y="30391"/>
                </a:lnTo>
                <a:lnTo>
                  <a:pt x="8526463" y="47128"/>
                </a:lnTo>
                <a:lnTo>
                  <a:pt x="8570352" y="67347"/>
                </a:lnTo>
                <a:lnTo>
                  <a:pt x="8612590" y="90964"/>
                </a:lnTo>
                <a:lnTo>
                  <a:pt x="8652970" y="117892"/>
                </a:lnTo>
                <a:lnTo>
                  <a:pt x="8691283" y="148045"/>
                </a:lnTo>
                <a:lnTo>
                  <a:pt x="8727322" y="181337"/>
                </a:lnTo>
                <a:lnTo>
                  <a:pt x="8760614" y="217376"/>
                </a:lnTo>
                <a:lnTo>
                  <a:pt x="8790766" y="255689"/>
                </a:lnTo>
                <a:lnTo>
                  <a:pt x="8817694" y="296069"/>
                </a:lnTo>
                <a:lnTo>
                  <a:pt x="8841311" y="338307"/>
                </a:lnTo>
                <a:lnTo>
                  <a:pt x="8861531" y="382196"/>
                </a:lnTo>
                <a:lnTo>
                  <a:pt x="8878268" y="427527"/>
                </a:lnTo>
                <a:lnTo>
                  <a:pt x="8891435" y="474094"/>
                </a:lnTo>
                <a:lnTo>
                  <a:pt x="8900947" y="521687"/>
                </a:lnTo>
                <a:lnTo>
                  <a:pt x="8906717" y="570100"/>
                </a:lnTo>
                <a:lnTo>
                  <a:pt x="8908660" y="619125"/>
                </a:lnTo>
                <a:lnTo>
                  <a:pt x="8908660" y="3741967"/>
                </a:lnTo>
                <a:lnTo>
                  <a:pt x="8906717" y="3790991"/>
                </a:lnTo>
                <a:lnTo>
                  <a:pt x="8900947" y="3839404"/>
                </a:lnTo>
                <a:lnTo>
                  <a:pt x="8891435" y="3886997"/>
                </a:lnTo>
                <a:lnTo>
                  <a:pt x="8878268" y="3933564"/>
                </a:lnTo>
                <a:lnTo>
                  <a:pt x="8861531" y="3978896"/>
                </a:lnTo>
                <a:lnTo>
                  <a:pt x="8841311" y="4022784"/>
                </a:lnTo>
                <a:lnTo>
                  <a:pt x="8817694" y="4065022"/>
                </a:lnTo>
                <a:lnTo>
                  <a:pt x="8790766" y="4105402"/>
                </a:lnTo>
                <a:lnTo>
                  <a:pt x="8760614" y="4143715"/>
                </a:lnTo>
                <a:lnTo>
                  <a:pt x="8727322" y="4179754"/>
                </a:lnTo>
                <a:lnTo>
                  <a:pt x="8691283" y="4213046"/>
                </a:lnTo>
                <a:lnTo>
                  <a:pt x="8652970" y="4243199"/>
                </a:lnTo>
                <a:lnTo>
                  <a:pt x="8612590" y="4270127"/>
                </a:lnTo>
                <a:lnTo>
                  <a:pt x="8570352" y="4293744"/>
                </a:lnTo>
                <a:lnTo>
                  <a:pt x="8526463" y="4313964"/>
                </a:lnTo>
                <a:lnTo>
                  <a:pt x="8481132" y="4330700"/>
                </a:lnTo>
                <a:lnTo>
                  <a:pt x="8434565" y="4343867"/>
                </a:lnTo>
                <a:lnTo>
                  <a:pt x="8386972" y="4353379"/>
                </a:lnTo>
                <a:lnTo>
                  <a:pt x="8338559" y="4359149"/>
                </a:lnTo>
                <a:lnTo>
                  <a:pt x="8289535" y="4361092"/>
                </a:lnTo>
                <a:close/>
              </a:path>
            </a:pathLst>
          </a:custGeom>
          <a:solidFill>
            <a:srgbClr val="E2E2D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1" name="Google Shape;721;p60"/>
          <p:cNvSpPr txBox="1"/>
          <p:nvPr/>
        </p:nvSpPr>
        <p:spPr>
          <a:xfrm>
            <a:off x="1397075" y="5465524"/>
            <a:ext cx="8858400" cy="3536100"/>
          </a:xfrm>
          <a:prstGeom prst="rect">
            <a:avLst/>
          </a:prstGeom>
          <a:noFill/>
          <a:ln>
            <a:noFill/>
          </a:ln>
        </p:spPr>
        <p:txBody>
          <a:bodyPr anchorCtr="0" anchor="t" bIns="0" lIns="0" spcFirstLastPara="1" rIns="0" wrap="square" tIns="12700">
            <a:spAutoFit/>
          </a:bodyPr>
          <a:lstStyle/>
          <a:p>
            <a:pPr indent="0" lvl="0" marL="12700" marR="5080" rtl="0" algn="just">
              <a:lnSpc>
                <a:spcPct val="247499"/>
              </a:lnSpc>
              <a:spcBef>
                <a:spcPts val="390"/>
              </a:spcBef>
              <a:spcAft>
                <a:spcPts val="0"/>
              </a:spcAft>
              <a:buNone/>
            </a:pPr>
            <a:r>
              <a:rPr b="1" lang="en-US" sz="2100">
                <a:solidFill>
                  <a:schemeClr val="dk1"/>
                </a:solidFill>
              </a:rPr>
              <a:t>2. Automated Scoring &amp; Results</a:t>
            </a:r>
            <a:r>
              <a:rPr lang="en-US" sz="2100">
                <a:solidFill>
                  <a:schemeClr val="dk1"/>
                </a:solidFill>
              </a:rPr>
              <a:t> Finally, the </a:t>
            </a:r>
            <a:r>
              <a:rPr lang="en-US" sz="2100">
                <a:solidFill>
                  <a:schemeClr val="dk1"/>
                </a:solidFill>
                <a:latin typeface="Roboto Mono"/>
                <a:ea typeface="Roboto Mono"/>
                <a:cs typeface="Roboto Mono"/>
                <a:sym typeface="Roboto Mono"/>
              </a:rPr>
              <a:t>SubmitExamAnswers</a:t>
            </a:r>
            <a:r>
              <a:rPr lang="en-US" sz="2100">
                <a:solidFill>
                  <a:schemeClr val="dk1"/>
                </a:solidFill>
              </a:rPr>
              <a:t> stored procedure is called. This procedure instantly corrects the submitted answers against the database, calculates the final score, and saves the result to the </a:t>
            </a:r>
            <a:r>
              <a:rPr lang="en-US" sz="2100">
                <a:solidFill>
                  <a:schemeClr val="dk1"/>
                </a:solidFill>
                <a:latin typeface="Roboto Mono"/>
                <a:ea typeface="Roboto Mono"/>
                <a:cs typeface="Roboto Mono"/>
                <a:sym typeface="Roboto Mono"/>
              </a:rPr>
              <a:t>Student_Exam</a:t>
            </a:r>
            <a:r>
              <a:rPr lang="en-US" sz="2100">
                <a:solidFill>
                  <a:schemeClr val="dk1"/>
                </a:solidFill>
              </a:rPr>
              <a:t> table. This score is then immediately retrieved and displayed back to the student in the web interface.</a:t>
            </a:r>
            <a:endParaRPr sz="3000">
              <a:solidFill>
                <a:schemeClr val="dk1"/>
              </a:solidFill>
              <a:latin typeface="Trebuchet MS"/>
              <a:ea typeface="Trebuchet MS"/>
              <a:cs typeface="Trebuchet MS"/>
              <a:sym typeface="Trebuchet MS"/>
            </a:endParaRPr>
          </a:p>
        </p:txBody>
      </p:sp>
      <p:grpSp>
        <p:nvGrpSpPr>
          <p:cNvPr id="722" name="Google Shape;722;p60"/>
          <p:cNvGrpSpPr/>
          <p:nvPr/>
        </p:nvGrpSpPr>
        <p:grpSpPr>
          <a:xfrm>
            <a:off x="342900" y="0"/>
            <a:ext cx="17945644" cy="6005842"/>
            <a:chOff x="342900" y="0"/>
            <a:chExt cx="17945644" cy="6005842"/>
          </a:xfrm>
        </p:grpSpPr>
        <p:sp>
          <p:nvSpPr>
            <p:cNvPr id="723" name="Google Shape;723;p60"/>
            <p:cNvSpPr/>
            <p:nvPr/>
          </p:nvSpPr>
          <p:spPr>
            <a:xfrm>
              <a:off x="15028454" y="0"/>
              <a:ext cx="3260090" cy="4441825"/>
            </a:xfrm>
            <a:custGeom>
              <a:rect b="b" l="l" r="r" t="t"/>
              <a:pathLst>
                <a:path extrusionOk="0" h="4441825" w="3260090">
                  <a:moveTo>
                    <a:pt x="3259545" y="0"/>
                  </a:moveTo>
                  <a:lnTo>
                    <a:pt x="3259545" y="4441704"/>
                  </a:lnTo>
                  <a:lnTo>
                    <a:pt x="0" y="0"/>
                  </a:lnTo>
                  <a:lnTo>
                    <a:pt x="3259545" y="0"/>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4" name="Google Shape;724;p60"/>
            <p:cNvSpPr/>
            <p:nvPr/>
          </p:nvSpPr>
          <p:spPr>
            <a:xfrm>
              <a:off x="342900" y="1028712"/>
              <a:ext cx="862330" cy="4977130"/>
            </a:xfrm>
            <a:custGeom>
              <a:rect b="b" l="l" r="r" t="t"/>
              <a:pathLst>
                <a:path extrusionOk="0" h="4977130" w="862330">
                  <a:moveTo>
                    <a:pt x="862317" y="4545952"/>
                  </a:moveTo>
                  <a:lnTo>
                    <a:pt x="859790" y="4498975"/>
                  </a:lnTo>
                  <a:lnTo>
                    <a:pt x="852373" y="4453458"/>
                  </a:lnTo>
                  <a:lnTo>
                    <a:pt x="840333" y="4409668"/>
                  </a:lnTo>
                  <a:lnTo>
                    <a:pt x="823937" y="4367885"/>
                  </a:lnTo>
                  <a:lnTo>
                    <a:pt x="803452" y="4328338"/>
                  </a:lnTo>
                  <a:lnTo>
                    <a:pt x="779132" y="4291317"/>
                  </a:lnTo>
                  <a:lnTo>
                    <a:pt x="751230" y="4257078"/>
                  </a:lnTo>
                  <a:lnTo>
                    <a:pt x="720039" y="4225874"/>
                  </a:lnTo>
                  <a:lnTo>
                    <a:pt x="685800" y="4197985"/>
                  </a:lnTo>
                  <a:lnTo>
                    <a:pt x="648766" y="4173664"/>
                  </a:lnTo>
                  <a:lnTo>
                    <a:pt x="609231" y="4153166"/>
                  </a:lnTo>
                  <a:lnTo>
                    <a:pt x="567436" y="4136771"/>
                  </a:lnTo>
                  <a:lnTo>
                    <a:pt x="523646" y="4124744"/>
                  </a:lnTo>
                  <a:lnTo>
                    <a:pt x="478129" y="4117327"/>
                  </a:lnTo>
                  <a:lnTo>
                    <a:pt x="431152" y="4114787"/>
                  </a:lnTo>
                  <a:lnTo>
                    <a:pt x="384175" y="4117327"/>
                  </a:lnTo>
                  <a:lnTo>
                    <a:pt x="338658" y="4124744"/>
                  </a:lnTo>
                  <a:lnTo>
                    <a:pt x="294881" y="4136771"/>
                  </a:lnTo>
                  <a:lnTo>
                    <a:pt x="253085" y="4153166"/>
                  </a:lnTo>
                  <a:lnTo>
                    <a:pt x="213537" y="4173664"/>
                  </a:lnTo>
                  <a:lnTo>
                    <a:pt x="176517" y="4197985"/>
                  </a:lnTo>
                  <a:lnTo>
                    <a:pt x="142278" y="4225874"/>
                  </a:lnTo>
                  <a:lnTo>
                    <a:pt x="111074" y="4257078"/>
                  </a:lnTo>
                  <a:lnTo>
                    <a:pt x="83185" y="4291317"/>
                  </a:lnTo>
                  <a:lnTo>
                    <a:pt x="58864" y="4328338"/>
                  </a:lnTo>
                  <a:lnTo>
                    <a:pt x="38366" y="4367885"/>
                  </a:lnTo>
                  <a:lnTo>
                    <a:pt x="21971" y="4409668"/>
                  </a:lnTo>
                  <a:lnTo>
                    <a:pt x="9944" y="4453458"/>
                  </a:lnTo>
                  <a:lnTo>
                    <a:pt x="2527" y="4498975"/>
                  </a:lnTo>
                  <a:lnTo>
                    <a:pt x="0" y="4545952"/>
                  </a:lnTo>
                  <a:lnTo>
                    <a:pt x="2527" y="4592929"/>
                  </a:lnTo>
                  <a:lnTo>
                    <a:pt x="9944" y="4638446"/>
                  </a:lnTo>
                  <a:lnTo>
                    <a:pt x="21971" y="4682236"/>
                  </a:lnTo>
                  <a:lnTo>
                    <a:pt x="38366" y="4724031"/>
                  </a:lnTo>
                  <a:lnTo>
                    <a:pt x="58864" y="4763567"/>
                  </a:lnTo>
                  <a:lnTo>
                    <a:pt x="83185" y="4800600"/>
                  </a:lnTo>
                  <a:lnTo>
                    <a:pt x="111074" y="4834839"/>
                  </a:lnTo>
                  <a:lnTo>
                    <a:pt x="142278" y="4866030"/>
                  </a:lnTo>
                  <a:lnTo>
                    <a:pt x="176517" y="4893932"/>
                  </a:lnTo>
                  <a:lnTo>
                    <a:pt x="213537" y="4918253"/>
                  </a:lnTo>
                  <a:lnTo>
                    <a:pt x="253085" y="4938738"/>
                  </a:lnTo>
                  <a:lnTo>
                    <a:pt x="294881" y="4955133"/>
                  </a:lnTo>
                  <a:lnTo>
                    <a:pt x="338658" y="4967173"/>
                  </a:lnTo>
                  <a:lnTo>
                    <a:pt x="384175" y="4974590"/>
                  </a:lnTo>
                  <a:lnTo>
                    <a:pt x="431152" y="4977117"/>
                  </a:lnTo>
                  <a:lnTo>
                    <a:pt x="478129" y="4974590"/>
                  </a:lnTo>
                  <a:lnTo>
                    <a:pt x="523646" y="4967173"/>
                  </a:lnTo>
                  <a:lnTo>
                    <a:pt x="567436" y="4955133"/>
                  </a:lnTo>
                  <a:lnTo>
                    <a:pt x="609231" y="4938738"/>
                  </a:lnTo>
                  <a:lnTo>
                    <a:pt x="648766" y="4918253"/>
                  </a:lnTo>
                  <a:lnTo>
                    <a:pt x="685800" y="4893932"/>
                  </a:lnTo>
                  <a:lnTo>
                    <a:pt x="720039" y="4866030"/>
                  </a:lnTo>
                  <a:lnTo>
                    <a:pt x="751230" y="4834839"/>
                  </a:lnTo>
                  <a:lnTo>
                    <a:pt x="779132" y="4800600"/>
                  </a:lnTo>
                  <a:lnTo>
                    <a:pt x="803452" y="4763567"/>
                  </a:lnTo>
                  <a:lnTo>
                    <a:pt x="823937" y="4724031"/>
                  </a:lnTo>
                  <a:lnTo>
                    <a:pt x="840333" y="4682236"/>
                  </a:lnTo>
                  <a:lnTo>
                    <a:pt x="852373" y="4638446"/>
                  </a:lnTo>
                  <a:lnTo>
                    <a:pt x="859790" y="4592929"/>
                  </a:lnTo>
                  <a:lnTo>
                    <a:pt x="862317" y="4545952"/>
                  </a:lnTo>
                  <a:close/>
                </a:path>
                <a:path extrusionOk="0" h="4977130" w="862330">
                  <a:moveTo>
                    <a:pt x="862317" y="431152"/>
                  </a:moveTo>
                  <a:lnTo>
                    <a:pt x="859790" y="384175"/>
                  </a:lnTo>
                  <a:lnTo>
                    <a:pt x="852373" y="338658"/>
                  </a:lnTo>
                  <a:lnTo>
                    <a:pt x="840333" y="294881"/>
                  </a:lnTo>
                  <a:lnTo>
                    <a:pt x="823937" y="253085"/>
                  </a:lnTo>
                  <a:lnTo>
                    <a:pt x="803452" y="213537"/>
                  </a:lnTo>
                  <a:lnTo>
                    <a:pt x="779132" y="176517"/>
                  </a:lnTo>
                  <a:lnTo>
                    <a:pt x="751230" y="142278"/>
                  </a:lnTo>
                  <a:lnTo>
                    <a:pt x="720039" y="111074"/>
                  </a:lnTo>
                  <a:lnTo>
                    <a:pt x="685800" y="83185"/>
                  </a:lnTo>
                  <a:lnTo>
                    <a:pt x="648766" y="58864"/>
                  </a:lnTo>
                  <a:lnTo>
                    <a:pt x="609231" y="38366"/>
                  </a:lnTo>
                  <a:lnTo>
                    <a:pt x="567436" y="21971"/>
                  </a:lnTo>
                  <a:lnTo>
                    <a:pt x="523646" y="9944"/>
                  </a:lnTo>
                  <a:lnTo>
                    <a:pt x="478129" y="2527"/>
                  </a:lnTo>
                  <a:lnTo>
                    <a:pt x="431152" y="0"/>
                  </a:lnTo>
                  <a:lnTo>
                    <a:pt x="384175" y="2527"/>
                  </a:lnTo>
                  <a:lnTo>
                    <a:pt x="338658" y="9944"/>
                  </a:lnTo>
                  <a:lnTo>
                    <a:pt x="294881" y="21971"/>
                  </a:lnTo>
                  <a:lnTo>
                    <a:pt x="253085" y="38366"/>
                  </a:lnTo>
                  <a:lnTo>
                    <a:pt x="213537" y="58864"/>
                  </a:lnTo>
                  <a:lnTo>
                    <a:pt x="176517" y="83185"/>
                  </a:lnTo>
                  <a:lnTo>
                    <a:pt x="142278" y="111074"/>
                  </a:lnTo>
                  <a:lnTo>
                    <a:pt x="111074" y="142278"/>
                  </a:lnTo>
                  <a:lnTo>
                    <a:pt x="83185" y="176517"/>
                  </a:lnTo>
                  <a:lnTo>
                    <a:pt x="58864" y="213537"/>
                  </a:lnTo>
                  <a:lnTo>
                    <a:pt x="38366" y="253085"/>
                  </a:lnTo>
                  <a:lnTo>
                    <a:pt x="21971" y="294881"/>
                  </a:lnTo>
                  <a:lnTo>
                    <a:pt x="9944" y="338658"/>
                  </a:lnTo>
                  <a:lnTo>
                    <a:pt x="2527" y="384175"/>
                  </a:lnTo>
                  <a:lnTo>
                    <a:pt x="0" y="431152"/>
                  </a:lnTo>
                  <a:lnTo>
                    <a:pt x="2527" y="478129"/>
                  </a:lnTo>
                  <a:lnTo>
                    <a:pt x="9944" y="523646"/>
                  </a:lnTo>
                  <a:lnTo>
                    <a:pt x="21971" y="567436"/>
                  </a:lnTo>
                  <a:lnTo>
                    <a:pt x="38366" y="609231"/>
                  </a:lnTo>
                  <a:lnTo>
                    <a:pt x="58864" y="648766"/>
                  </a:lnTo>
                  <a:lnTo>
                    <a:pt x="83185" y="685800"/>
                  </a:lnTo>
                  <a:lnTo>
                    <a:pt x="111074" y="720039"/>
                  </a:lnTo>
                  <a:lnTo>
                    <a:pt x="142278" y="751230"/>
                  </a:lnTo>
                  <a:lnTo>
                    <a:pt x="176517" y="779132"/>
                  </a:lnTo>
                  <a:lnTo>
                    <a:pt x="213537" y="803452"/>
                  </a:lnTo>
                  <a:lnTo>
                    <a:pt x="253085" y="823937"/>
                  </a:lnTo>
                  <a:lnTo>
                    <a:pt x="294881" y="840333"/>
                  </a:lnTo>
                  <a:lnTo>
                    <a:pt x="338658" y="852373"/>
                  </a:lnTo>
                  <a:lnTo>
                    <a:pt x="384175" y="859790"/>
                  </a:lnTo>
                  <a:lnTo>
                    <a:pt x="431152" y="862317"/>
                  </a:lnTo>
                  <a:lnTo>
                    <a:pt x="478129" y="859790"/>
                  </a:lnTo>
                  <a:lnTo>
                    <a:pt x="523646" y="852373"/>
                  </a:lnTo>
                  <a:lnTo>
                    <a:pt x="567436" y="840333"/>
                  </a:lnTo>
                  <a:lnTo>
                    <a:pt x="609231" y="823937"/>
                  </a:lnTo>
                  <a:lnTo>
                    <a:pt x="648766" y="803452"/>
                  </a:lnTo>
                  <a:lnTo>
                    <a:pt x="685800" y="779132"/>
                  </a:lnTo>
                  <a:lnTo>
                    <a:pt x="720039" y="751230"/>
                  </a:lnTo>
                  <a:lnTo>
                    <a:pt x="751230" y="720039"/>
                  </a:lnTo>
                  <a:lnTo>
                    <a:pt x="779132" y="685800"/>
                  </a:lnTo>
                  <a:lnTo>
                    <a:pt x="803452" y="648766"/>
                  </a:lnTo>
                  <a:lnTo>
                    <a:pt x="823937" y="609231"/>
                  </a:lnTo>
                  <a:lnTo>
                    <a:pt x="840333" y="567436"/>
                  </a:lnTo>
                  <a:lnTo>
                    <a:pt x="852373" y="523646"/>
                  </a:lnTo>
                  <a:lnTo>
                    <a:pt x="859790" y="478129"/>
                  </a:lnTo>
                  <a:lnTo>
                    <a:pt x="862317" y="431152"/>
                  </a:lnTo>
                  <a:close/>
                </a:path>
              </a:pathLst>
            </a:custGeom>
            <a:solidFill>
              <a:srgbClr val="C27E7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25" name="Google Shape;725;p60"/>
          <p:cNvSpPr txBox="1"/>
          <p:nvPr>
            <p:ph type="title"/>
          </p:nvPr>
        </p:nvSpPr>
        <p:spPr>
          <a:xfrm>
            <a:off x="578943" y="1084481"/>
            <a:ext cx="368300" cy="72199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0" lang="en-US" sz="4550">
                <a:solidFill>
                  <a:srgbClr val="FFFFFF"/>
                </a:solidFill>
                <a:latin typeface="Arial Black"/>
                <a:ea typeface="Arial Black"/>
                <a:cs typeface="Arial Black"/>
                <a:sym typeface="Arial Black"/>
              </a:rPr>
              <a:t>3</a:t>
            </a:r>
            <a:endParaRPr sz="4550">
              <a:latin typeface="Arial Black"/>
              <a:ea typeface="Arial Black"/>
              <a:cs typeface="Arial Black"/>
              <a:sym typeface="Arial Black"/>
            </a:endParaRPr>
          </a:p>
        </p:txBody>
      </p:sp>
      <p:sp>
        <p:nvSpPr>
          <p:cNvPr id="726" name="Google Shape;726;p60"/>
          <p:cNvSpPr txBox="1"/>
          <p:nvPr/>
        </p:nvSpPr>
        <p:spPr>
          <a:xfrm>
            <a:off x="651163" y="5114173"/>
            <a:ext cx="386715" cy="72199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4550">
                <a:solidFill>
                  <a:srgbClr val="FFFFFF"/>
                </a:solidFill>
                <a:latin typeface="Arial Black"/>
                <a:ea typeface="Arial Black"/>
                <a:cs typeface="Arial Black"/>
                <a:sym typeface="Arial Black"/>
              </a:rPr>
              <a:t>4</a:t>
            </a:r>
            <a:endParaRPr sz="4550">
              <a:latin typeface="Arial Black"/>
              <a:ea typeface="Arial Black"/>
              <a:cs typeface="Arial Black"/>
              <a:sym typeface="Arial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0" name="Shape 730"/>
        <p:cNvGrpSpPr/>
        <p:nvPr/>
      </p:nvGrpSpPr>
      <p:grpSpPr>
        <a:xfrm>
          <a:off x="0" y="0"/>
          <a:ext cx="0" cy="0"/>
          <a:chOff x="0" y="0"/>
          <a:chExt cx="0" cy="0"/>
        </a:xfrm>
      </p:grpSpPr>
      <p:sp>
        <p:nvSpPr>
          <p:cNvPr id="731" name="Google Shape;731;p61"/>
          <p:cNvSpPr txBox="1"/>
          <p:nvPr>
            <p:ph type="title"/>
          </p:nvPr>
        </p:nvSpPr>
        <p:spPr>
          <a:xfrm>
            <a:off x="1632697" y="964537"/>
            <a:ext cx="13624560"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t>Problems and Solutions</a:t>
            </a:r>
            <a:endParaRPr sz="7700"/>
          </a:p>
        </p:txBody>
      </p:sp>
      <p:sp>
        <p:nvSpPr>
          <p:cNvPr id="732" name="Google Shape;732;p61"/>
          <p:cNvSpPr/>
          <p:nvPr/>
        </p:nvSpPr>
        <p:spPr>
          <a:xfrm>
            <a:off x="15919156" y="1"/>
            <a:ext cx="2369185" cy="2515870"/>
          </a:xfrm>
          <a:custGeom>
            <a:rect b="b" l="l" r="r" t="t"/>
            <a:pathLst>
              <a:path extrusionOk="0" h="2515870" w="2369184">
                <a:moveTo>
                  <a:pt x="2368842" y="1406118"/>
                </a:moveTo>
                <a:lnTo>
                  <a:pt x="1828027" y="2284918"/>
                </a:lnTo>
                <a:lnTo>
                  <a:pt x="1800839" y="2324563"/>
                </a:lnTo>
                <a:lnTo>
                  <a:pt x="1770102" y="2361069"/>
                </a:lnTo>
                <a:lnTo>
                  <a:pt x="1736098" y="2394235"/>
                </a:lnTo>
                <a:lnTo>
                  <a:pt x="1699104" y="2423859"/>
                </a:lnTo>
                <a:lnTo>
                  <a:pt x="1659401" y="2449738"/>
                </a:lnTo>
                <a:lnTo>
                  <a:pt x="1617267" y="2471670"/>
                </a:lnTo>
                <a:lnTo>
                  <a:pt x="1572982" y="2489454"/>
                </a:lnTo>
                <a:lnTo>
                  <a:pt x="1526826" y="2502887"/>
                </a:lnTo>
                <a:lnTo>
                  <a:pt x="1479568" y="2511694"/>
                </a:lnTo>
                <a:lnTo>
                  <a:pt x="1432020" y="2515774"/>
                </a:lnTo>
                <a:lnTo>
                  <a:pt x="1384523" y="2515182"/>
                </a:lnTo>
                <a:lnTo>
                  <a:pt x="1337418" y="2509970"/>
                </a:lnTo>
                <a:lnTo>
                  <a:pt x="1291044" y="2500195"/>
                </a:lnTo>
                <a:lnTo>
                  <a:pt x="1245742" y="2485910"/>
                </a:lnTo>
                <a:lnTo>
                  <a:pt x="1201854" y="2467171"/>
                </a:lnTo>
                <a:lnTo>
                  <a:pt x="1159718" y="2444032"/>
                </a:lnTo>
                <a:lnTo>
                  <a:pt x="230854" y="1872408"/>
                </a:lnTo>
                <a:lnTo>
                  <a:pt x="191210" y="1845220"/>
                </a:lnTo>
                <a:lnTo>
                  <a:pt x="154704" y="1814484"/>
                </a:lnTo>
                <a:lnTo>
                  <a:pt x="121539" y="1780479"/>
                </a:lnTo>
                <a:lnTo>
                  <a:pt x="91915" y="1743486"/>
                </a:lnTo>
                <a:lnTo>
                  <a:pt x="66036" y="1703782"/>
                </a:lnTo>
                <a:lnTo>
                  <a:pt x="44103" y="1661648"/>
                </a:lnTo>
                <a:lnTo>
                  <a:pt x="26320" y="1617363"/>
                </a:lnTo>
                <a:lnTo>
                  <a:pt x="12887" y="1571207"/>
                </a:lnTo>
                <a:lnTo>
                  <a:pt x="4079" y="1523949"/>
                </a:lnTo>
                <a:lnTo>
                  <a:pt x="0" y="1476401"/>
                </a:lnTo>
                <a:lnTo>
                  <a:pt x="593" y="1428904"/>
                </a:lnTo>
                <a:lnTo>
                  <a:pt x="5804" y="1381799"/>
                </a:lnTo>
                <a:lnTo>
                  <a:pt x="15579" y="1335425"/>
                </a:lnTo>
                <a:lnTo>
                  <a:pt x="29864" y="1290124"/>
                </a:lnTo>
                <a:lnTo>
                  <a:pt x="48603" y="1246235"/>
                </a:lnTo>
                <a:lnTo>
                  <a:pt x="71742" y="1204098"/>
                </a:lnTo>
                <a:lnTo>
                  <a:pt x="812746" y="0"/>
                </a:lnTo>
                <a:lnTo>
                  <a:pt x="2368842" y="0"/>
                </a:lnTo>
                <a:lnTo>
                  <a:pt x="2368842" y="1406118"/>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3" name="Google Shape;733;p61"/>
          <p:cNvSpPr/>
          <p:nvPr/>
        </p:nvSpPr>
        <p:spPr>
          <a:xfrm>
            <a:off x="0" y="8549112"/>
            <a:ext cx="1776095" cy="1737995"/>
          </a:xfrm>
          <a:custGeom>
            <a:rect b="b" l="l" r="r" t="t"/>
            <a:pathLst>
              <a:path extrusionOk="0" h="1737995" w="1776095">
                <a:moveTo>
                  <a:pt x="1704134" y="1311676"/>
                </a:moveTo>
                <a:lnTo>
                  <a:pt x="1441843" y="1737887"/>
                </a:lnTo>
                <a:lnTo>
                  <a:pt x="0" y="1737887"/>
                </a:lnTo>
                <a:lnTo>
                  <a:pt x="0" y="161563"/>
                </a:lnTo>
                <a:lnTo>
                  <a:pt x="39778" y="121539"/>
                </a:lnTo>
                <a:lnTo>
                  <a:pt x="76772" y="91915"/>
                </a:lnTo>
                <a:lnTo>
                  <a:pt x="116475" y="66036"/>
                </a:lnTo>
                <a:lnTo>
                  <a:pt x="158609" y="44104"/>
                </a:lnTo>
                <a:lnTo>
                  <a:pt x="202894" y="26321"/>
                </a:lnTo>
                <a:lnTo>
                  <a:pt x="249051" y="12888"/>
                </a:lnTo>
                <a:lnTo>
                  <a:pt x="296309" y="4080"/>
                </a:lnTo>
                <a:lnTo>
                  <a:pt x="343856" y="0"/>
                </a:lnTo>
                <a:lnTo>
                  <a:pt x="391353" y="592"/>
                </a:lnTo>
                <a:lnTo>
                  <a:pt x="438458" y="5804"/>
                </a:lnTo>
                <a:lnTo>
                  <a:pt x="484832" y="15579"/>
                </a:lnTo>
                <a:lnTo>
                  <a:pt x="530134" y="29864"/>
                </a:lnTo>
                <a:lnTo>
                  <a:pt x="574023" y="48604"/>
                </a:lnTo>
                <a:lnTo>
                  <a:pt x="1570166" y="660611"/>
                </a:lnTo>
                <a:lnTo>
                  <a:pt x="1621172" y="701291"/>
                </a:lnTo>
                <a:lnTo>
                  <a:pt x="1654338" y="735295"/>
                </a:lnTo>
                <a:lnTo>
                  <a:pt x="1683961" y="772289"/>
                </a:lnTo>
                <a:lnTo>
                  <a:pt x="1709841" y="811992"/>
                </a:lnTo>
                <a:lnTo>
                  <a:pt x="1731773" y="854126"/>
                </a:lnTo>
                <a:lnTo>
                  <a:pt x="1749556" y="898411"/>
                </a:lnTo>
                <a:lnTo>
                  <a:pt x="1762989" y="944568"/>
                </a:lnTo>
                <a:lnTo>
                  <a:pt x="1771797" y="991826"/>
                </a:lnTo>
                <a:lnTo>
                  <a:pt x="1775877" y="1039374"/>
                </a:lnTo>
                <a:lnTo>
                  <a:pt x="1775284" y="1086870"/>
                </a:lnTo>
                <a:lnTo>
                  <a:pt x="1770073" y="1133976"/>
                </a:lnTo>
                <a:lnTo>
                  <a:pt x="1760297" y="1180349"/>
                </a:lnTo>
                <a:lnTo>
                  <a:pt x="1746013" y="1225651"/>
                </a:lnTo>
                <a:lnTo>
                  <a:pt x="1727273" y="1269540"/>
                </a:lnTo>
                <a:lnTo>
                  <a:pt x="1704134" y="1311676"/>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4" name="Google Shape;734;p61"/>
          <p:cNvSpPr/>
          <p:nvPr/>
        </p:nvSpPr>
        <p:spPr>
          <a:xfrm>
            <a:off x="3029107" y="2210125"/>
            <a:ext cx="10602595"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5" name="Google Shape;735;p61"/>
          <p:cNvSpPr/>
          <p:nvPr/>
        </p:nvSpPr>
        <p:spPr>
          <a:xfrm>
            <a:off x="8709853" y="4471870"/>
            <a:ext cx="0" cy="3895090"/>
          </a:xfrm>
          <a:custGeom>
            <a:rect b="b" l="l" r="r" t="t"/>
            <a:pathLst>
              <a:path extrusionOk="0" h="3895090" w="120000">
                <a:moveTo>
                  <a:pt x="0" y="0"/>
                </a:moveTo>
                <a:lnTo>
                  <a:pt x="0" y="3894475"/>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36" name="Google Shape;736;p61"/>
          <p:cNvPicPr preferRelativeResize="0"/>
          <p:nvPr/>
        </p:nvPicPr>
        <p:blipFill rotWithShape="1">
          <a:blip r:embed="rId3">
            <a:alphaModFix/>
          </a:blip>
          <a:srcRect b="0" l="0" r="0" t="0"/>
          <a:stretch/>
        </p:blipFill>
        <p:spPr>
          <a:xfrm>
            <a:off x="556894" y="4632480"/>
            <a:ext cx="133349" cy="133349"/>
          </a:xfrm>
          <a:prstGeom prst="rect">
            <a:avLst/>
          </a:prstGeom>
          <a:noFill/>
          <a:ln>
            <a:noFill/>
          </a:ln>
        </p:spPr>
      </p:pic>
      <p:sp>
        <p:nvSpPr>
          <p:cNvPr id="737" name="Google Shape;737;p61"/>
          <p:cNvSpPr txBox="1"/>
          <p:nvPr>
            <p:ph idx="1" type="body"/>
          </p:nvPr>
        </p:nvSpPr>
        <p:spPr>
          <a:xfrm>
            <a:off x="880099" y="3435158"/>
            <a:ext cx="7565390" cy="5322570"/>
          </a:xfrm>
          <a:prstGeom prst="rect">
            <a:avLst/>
          </a:prstGeom>
          <a:noFill/>
          <a:ln>
            <a:noFill/>
          </a:ln>
        </p:spPr>
        <p:txBody>
          <a:bodyPr anchorCtr="0" anchor="t" bIns="0" lIns="0" spcFirstLastPara="1" rIns="0" wrap="square" tIns="12700">
            <a:spAutoFit/>
          </a:bodyPr>
          <a:lstStyle/>
          <a:p>
            <a:pPr indent="0" lvl="0" marL="0" marR="1398270" rtl="0" algn="ctr">
              <a:lnSpc>
                <a:spcPct val="100000"/>
              </a:lnSpc>
              <a:spcBef>
                <a:spcPts val="0"/>
              </a:spcBef>
              <a:spcAft>
                <a:spcPts val="0"/>
              </a:spcAft>
              <a:buNone/>
            </a:pPr>
            <a:r>
              <a:rPr lang="en-US"/>
              <a:t>Problems</a:t>
            </a:r>
            <a:endParaRPr/>
          </a:p>
          <a:p>
            <a:pPr indent="0" lvl="0" marL="12700" marR="572135" rtl="0" algn="l">
              <a:lnSpc>
                <a:spcPct val="114900"/>
              </a:lnSpc>
              <a:spcBef>
                <a:spcPts val="2445"/>
              </a:spcBef>
              <a:spcAft>
                <a:spcPts val="0"/>
              </a:spcAft>
              <a:buNone/>
            </a:pPr>
            <a:r>
              <a:rPr lang="en-US" sz="3100">
                <a:solidFill>
                  <a:srgbClr val="000000"/>
                </a:solidFill>
              </a:rPr>
              <a:t>Unbalanced data impacting result accuracy.</a:t>
            </a:r>
            <a:endParaRPr sz="3100"/>
          </a:p>
          <a:p>
            <a:pPr indent="0" lvl="0" marL="0" rtl="0" algn="l">
              <a:lnSpc>
                <a:spcPct val="100000"/>
              </a:lnSpc>
              <a:spcBef>
                <a:spcPts val="2695"/>
              </a:spcBef>
              <a:spcAft>
                <a:spcPts val="0"/>
              </a:spcAft>
              <a:buNone/>
            </a:pPr>
            <a:r>
              <a:t/>
            </a:r>
            <a:endParaRPr sz="3100"/>
          </a:p>
          <a:p>
            <a:pPr indent="0" lvl="0" marL="12700" rtl="0" algn="l">
              <a:lnSpc>
                <a:spcPct val="100000"/>
              </a:lnSpc>
              <a:spcBef>
                <a:spcPts val="0"/>
              </a:spcBef>
              <a:spcAft>
                <a:spcPts val="0"/>
              </a:spcAft>
              <a:buNone/>
            </a:pPr>
            <a:r>
              <a:rPr lang="en-US" sz="3100">
                <a:solidFill>
                  <a:srgbClr val="000000"/>
                </a:solidFill>
              </a:rPr>
              <a:t>Foreign key deletion constraint issue.</a:t>
            </a:r>
            <a:endParaRPr sz="3100"/>
          </a:p>
          <a:p>
            <a:pPr indent="0" lvl="0" marL="0" rtl="0" algn="l">
              <a:lnSpc>
                <a:spcPct val="100000"/>
              </a:lnSpc>
              <a:spcBef>
                <a:spcPts val="0"/>
              </a:spcBef>
              <a:spcAft>
                <a:spcPts val="0"/>
              </a:spcAft>
              <a:buNone/>
            </a:pPr>
            <a:r>
              <a:t/>
            </a:r>
            <a:endParaRPr sz="3100"/>
          </a:p>
          <a:p>
            <a:pPr indent="0" lvl="0" marL="0" rtl="0" algn="l">
              <a:lnSpc>
                <a:spcPct val="100000"/>
              </a:lnSpc>
              <a:spcBef>
                <a:spcPts val="145"/>
              </a:spcBef>
              <a:spcAft>
                <a:spcPts val="0"/>
              </a:spcAft>
              <a:buNone/>
            </a:pPr>
            <a:r>
              <a:t/>
            </a:r>
            <a:endParaRPr sz="3100"/>
          </a:p>
          <a:p>
            <a:pPr indent="0" lvl="0" marL="12700" marR="1034414" rtl="0" algn="l">
              <a:lnSpc>
                <a:spcPct val="114900"/>
              </a:lnSpc>
              <a:spcBef>
                <a:spcPts val="5"/>
              </a:spcBef>
              <a:spcAft>
                <a:spcPts val="0"/>
              </a:spcAft>
              <a:buNone/>
            </a:pPr>
            <a:r>
              <a:rPr lang="en-US" sz="3100">
                <a:solidFill>
                  <a:srgbClr val="000000"/>
                </a:solidFill>
              </a:rPr>
              <a:t>Difficulty choosing optimal data model</a:t>
            </a:r>
            <a:endParaRPr sz="3100"/>
          </a:p>
        </p:txBody>
      </p:sp>
      <p:sp>
        <p:nvSpPr>
          <p:cNvPr id="738" name="Google Shape;738;p61"/>
          <p:cNvSpPr txBox="1"/>
          <p:nvPr>
            <p:ph idx="2" type="body"/>
          </p:nvPr>
        </p:nvSpPr>
        <p:spPr>
          <a:xfrm>
            <a:off x="9901454" y="3436460"/>
            <a:ext cx="7403400" cy="5335800"/>
          </a:xfrm>
          <a:prstGeom prst="rect">
            <a:avLst/>
          </a:prstGeom>
          <a:noFill/>
          <a:ln>
            <a:noFill/>
          </a:ln>
        </p:spPr>
        <p:txBody>
          <a:bodyPr anchorCtr="0" anchor="t" bIns="0" lIns="0" spcFirstLastPara="1" rIns="0" wrap="square" tIns="12700">
            <a:spAutoFit/>
          </a:bodyPr>
          <a:lstStyle/>
          <a:p>
            <a:pPr indent="0" lvl="0" marL="0" marR="921385" rtl="0" algn="ctr">
              <a:lnSpc>
                <a:spcPct val="100000"/>
              </a:lnSpc>
              <a:spcBef>
                <a:spcPts val="0"/>
              </a:spcBef>
              <a:spcAft>
                <a:spcPts val="0"/>
              </a:spcAft>
              <a:buNone/>
            </a:pPr>
            <a:r>
              <a:rPr lang="en-US"/>
              <a:t>Solutions</a:t>
            </a:r>
            <a:endParaRPr/>
          </a:p>
          <a:p>
            <a:pPr indent="83185" lvl="0" marL="12700" marR="53975" rtl="0" algn="l">
              <a:lnSpc>
                <a:spcPct val="114900"/>
              </a:lnSpc>
              <a:spcBef>
                <a:spcPts val="1955"/>
              </a:spcBef>
              <a:spcAft>
                <a:spcPts val="0"/>
              </a:spcAft>
              <a:buNone/>
            </a:pPr>
            <a:r>
              <a:rPr lang="en-US" sz="3100">
                <a:solidFill>
                  <a:srgbClr val="000000"/>
                </a:solidFill>
              </a:rPr>
              <a:t>Applied asymmetric distribution for accuracy.</a:t>
            </a:r>
            <a:endParaRPr sz="3100"/>
          </a:p>
          <a:p>
            <a:pPr indent="0" lvl="0" marL="0" rtl="0" algn="l">
              <a:lnSpc>
                <a:spcPct val="100000"/>
              </a:lnSpc>
              <a:spcBef>
                <a:spcPts val="2695"/>
              </a:spcBef>
              <a:spcAft>
                <a:spcPts val="0"/>
              </a:spcAft>
              <a:buNone/>
            </a:pPr>
            <a:r>
              <a:t/>
            </a:r>
            <a:endParaRPr sz="3100"/>
          </a:p>
          <a:p>
            <a:pPr indent="0" lvl="0" marL="12700" rtl="0" algn="l">
              <a:lnSpc>
                <a:spcPct val="100000"/>
              </a:lnSpc>
              <a:spcBef>
                <a:spcPts val="0"/>
              </a:spcBef>
              <a:spcAft>
                <a:spcPts val="0"/>
              </a:spcAft>
              <a:buNone/>
            </a:pPr>
            <a:r>
              <a:rPr lang="en-US" sz="3100">
                <a:solidFill>
                  <a:srgbClr val="000000"/>
                </a:solidFill>
              </a:rPr>
              <a:t>Applied cascade and null strategies.</a:t>
            </a:r>
            <a:endParaRPr sz="3100"/>
          </a:p>
          <a:p>
            <a:pPr indent="0" lvl="0" marL="0" rtl="0" algn="l">
              <a:lnSpc>
                <a:spcPct val="100000"/>
              </a:lnSpc>
              <a:spcBef>
                <a:spcPts val="0"/>
              </a:spcBef>
              <a:spcAft>
                <a:spcPts val="0"/>
              </a:spcAft>
              <a:buNone/>
            </a:pPr>
            <a:r>
              <a:t/>
            </a:r>
            <a:endParaRPr sz="3100"/>
          </a:p>
          <a:p>
            <a:pPr indent="0" lvl="0" marL="0" rtl="0" algn="l">
              <a:lnSpc>
                <a:spcPct val="100000"/>
              </a:lnSpc>
              <a:spcBef>
                <a:spcPts val="145"/>
              </a:spcBef>
              <a:spcAft>
                <a:spcPts val="0"/>
              </a:spcAft>
              <a:buNone/>
            </a:pPr>
            <a:r>
              <a:t/>
            </a:r>
            <a:endParaRPr sz="3100"/>
          </a:p>
          <a:p>
            <a:pPr indent="0" lvl="0" marL="12700" marR="250190" rtl="0" algn="l">
              <a:lnSpc>
                <a:spcPct val="114900"/>
              </a:lnSpc>
              <a:spcBef>
                <a:spcPts val="0"/>
              </a:spcBef>
              <a:spcAft>
                <a:spcPts val="0"/>
              </a:spcAft>
              <a:buNone/>
            </a:pPr>
            <a:r>
              <a:rPr lang="en-US" sz="3100">
                <a:solidFill>
                  <a:srgbClr val="000000"/>
                </a:solidFill>
              </a:rPr>
              <a:t>Implemented efficient Galaxy schema design</a:t>
            </a:r>
            <a:endParaRPr sz="3100"/>
          </a:p>
        </p:txBody>
      </p:sp>
      <p:pic>
        <p:nvPicPr>
          <p:cNvPr id="739" name="Google Shape;739;p61"/>
          <p:cNvPicPr preferRelativeResize="0"/>
          <p:nvPr/>
        </p:nvPicPr>
        <p:blipFill rotWithShape="1">
          <a:blip r:embed="rId4">
            <a:alphaModFix/>
          </a:blip>
          <a:srcRect b="0" l="0" r="0" t="0"/>
          <a:stretch/>
        </p:blipFill>
        <p:spPr>
          <a:xfrm>
            <a:off x="9578249" y="4632480"/>
            <a:ext cx="133349" cy="133349"/>
          </a:xfrm>
          <a:prstGeom prst="rect">
            <a:avLst/>
          </a:prstGeom>
          <a:noFill/>
          <a:ln>
            <a:noFill/>
          </a:ln>
        </p:spPr>
      </p:pic>
      <p:pic>
        <p:nvPicPr>
          <p:cNvPr id="740" name="Google Shape;740;p61"/>
          <p:cNvPicPr preferRelativeResize="0"/>
          <p:nvPr/>
        </p:nvPicPr>
        <p:blipFill rotWithShape="1">
          <a:blip r:embed="rId5">
            <a:alphaModFix/>
          </a:blip>
          <a:srcRect b="0" l="0" r="0" t="0"/>
          <a:stretch/>
        </p:blipFill>
        <p:spPr>
          <a:xfrm>
            <a:off x="9578249" y="6447067"/>
            <a:ext cx="133349" cy="133349"/>
          </a:xfrm>
          <a:prstGeom prst="rect">
            <a:avLst/>
          </a:prstGeom>
          <a:noFill/>
          <a:ln>
            <a:noFill/>
          </a:ln>
        </p:spPr>
      </p:pic>
      <p:pic>
        <p:nvPicPr>
          <p:cNvPr id="741" name="Google Shape;741;p61"/>
          <p:cNvPicPr preferRelativeResize="0"/>
          <p:nvPr/>
        </p:nvPicPr>
        <p:blipFill rotWithShape="1">
          <a:blip r:embed="rId6">
            <a:alphaModFix/>
          </a:blip>
          <a:srcRect b="0" l="0" r="0" t="0"/>
          <a:stretch/>
        </p:blipFill>
        <p:spPr>
          <a:xfrm>
            <a:off x="556894" y="6447067"/>
            <a:ext cx="133349" cy="133349"/>
          </a:xfrm>
          <a:prstGeom prst="rect">
            <a:avLst/>
          </a:prstGeom>
          <a:noFill/>
          <a:ln>
            <a:noFill/>
          </a:ln>
        </p:spPr>
      </p:pic>
      <p:pic>
        <p:nvPicPr>
          <p:cNvPr id="742" name="Google Shape;742;p61"/>
          <p:cNvPicPr preferRelativeResize="0"/>
          <p:nvPr/>
        </p:nvPicPr>
        <p:blipFill rotWithShape="1">
          <a:blip r:embed="rId7">
            <a:alphaModFix/>
          </a:blip>
          <a:srcRect b="0" l="0" r="0" t="0"/>
          <a:stretch/>
        </p:blipFill>
        <p:spPr>
          <a:xfrm>
            <a:off x="556894" y="7922852"/>
            <a:ext cx="133349" cy="133349"/>
          </a:xfrm>
          <a:prstGeom prst="rect">
            <a:avLst/>
          </a:prstGeom>
          <a:noFill/>
          <a:ln>
            <a:noFill/>
          </a:ln>
        </p:spPr>
      </p:pic>
      <p:pic>
        <p:nvPicPr>
          <p:cNvPr id="743" name="Google Shape;743;p61"/>
          <p:cNvPicPr preferRelativeResize="0"/>
          <p:nvPr/>
        </p:nvPicPr>
        <p:blipFill rotWithShape="1">
          <a:blip r:embed="rId8">
            <a:alphaModFix/>
          </a:blip>
          <a:srcRect b="0" l="0" r="0" t="0"/>
          <a:stretch/>
        </p:blipFill>
        <p:spPr>
          <a:xfrm>
            <a:off x="9578249" y="7922852"/>
            <a:ext cx="133349" cy="1333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7" name="Shape 747"/>
        <p:cNvGrpSpPr/>
        <p:nvPr/>
      </p:nvGrpSpPr>
      <p:grpSpPr>
        <a:xfrm>
          <a:off x="0" y="0"/>
          <a:ext cx="0" cy="0"/>
          <a:chOff x="0" y="0"/>
          <a:chExt cx="0" cy="0"/>
        </a:xfrm>
      </p:grpSpPr>
      <p:sp>
        <p:nvSpPr>
          <p:cNvPr id="748" name="Google Shape;748;p62"/>
          <p:cNvSpPr/>
          <p:nvPr/>
        </p:nvSpPr>
        <p:spPr>
          <a:xfrm>
            <a:off x="14873092" y="0"/>
            <a:ext cx="3415030" cy="2894965"/>
          </a:xfrm>
          <a:custGeom>
            <a:rect b="b" l="l" r="r" t="t"/>
            <a:pathLst>
              <a:path extrusionOk="0" h="2894965" w="3415030">
                <a:moveTo>
                  <a:pt x="3414907" y="85393"/>
                </a:moveTo>
                <a:lnTo>
                  <a:pt x="1828027" y="2664003"/>
                </a:lnTo>
                <a:lnTo>
                  <a:pt x="1800839" y="2703648"/>
                </a:lnTo>
                <a:lnTo>
                  <a:pt x="1770102" y="2740154"/>
                </a:lnTo>
                <a:lnTo>
                  <a:pt x="1736098" y="2773320"/>
                </a:lnTo>
                <a:lnTo>
                  <a:pt x="1699104" y="2802943"/>
                </a:lnTo>
                <a:lnTo>
                  <a:pt x="1659401" y="2828822"/>
                </a:lnTo>
                <a:lnTo>
                  <a:pt x="1617267" y="2850755"/>
                </a:lnTo>
                <a:lnTo>
                  <a:pt x="1572982" y="2868538"/>
                </a:lnTo>
                <a:lnTo>
                  <a:pt x="1526826" y="2881971"/>
                </a:lnTo>
                <a:lnTo>
                  <a:pt x="1479568" y="2890779"/>
                </a:lnTo>
                <a:lnTo>
                  <a:pt x="1432020" y="2894859"/>
                </a:lnTo>
                <a:lnTo>
                  <a:pt x="1384523" y="2894266"/>
                </a:lnTo>
                <a:lnTo>
                  <a:pt x="1337418" y="2889055"/>
                </a:lnTo>
                <a:lnTo>
                  <a:pt x="1291044" y="2879279"/>
                </a:lnTo>
                <a:lnTo>
                  <a:pt x="1245742" y="2864995"/>
                </a:lnTo>
                <a:lnTo>
                  <a:pt x="1201853" y="2846255"/>
                </a:lnTo>
                <a:lnTo>
                  <a:pt x="1159717" y="2823116"/>
                </a:lnTo>
                <a:lnTo>
                  <a:pt x="230855" y="2251493"/>
                </a:lnTo>
                <a:lnTo>
                  <a:pt x="191210" y="2224304"/>
                </a:lnTo>
                <a:lnTo>
                  <a:pt x="154704" y="2193568"/>
                </a:lnTo>
                <a:lnTo>
                  <a:pt x="121539" y="2159564"/>
                </a:lnTo>
                <a:lnTo>
                  <a:pt x="91915" y="2122570"/>
                </a:lnTo>
                <a:lnTo>
                  <a:pt x="66036" y="2082867"/>
                </a:lnTo>
                <a:lnTo>
                  <a:pt x="44103" y="2040733"/>
                </a:lnTo>
                <a:lnTo>
                  <a:pt x="26320" y="1996448"/>
                </a:lnTo>
                <a:lnTo>
                  <a:pt x="12887" y="1950291"/>
                </a:lnTo>
                <a:lnTo>
                  <a:pt x="4079" y="1903033"/>
                </a:lnTo>
                <a:lnTo>
                  <a:pt x="0" y="1855486"/>
                </a:lnTo>
                <a:lnTo>
                  <a:pt x="593" y="1807989"/>
                </a:lnTo>
                <a:lnTo>
                  <a:pt x="5804" y="1760884"/>
                </a:lnTo>
                <a:lnTo>
                  <a:pt x="15579" y="1714510"/>
                </a:lnTo>
                <a:lnTo>
                  <a:pt x="29864" y="1669208"/>
                </a:lnTo>
                <a:lnTo>
                  <a:pt x="48603" y="1625319"/>
                </a:lnTo>
                <a:lnTo>
                  <a:pt x="71742" y="1583183"/>
                </a:lnTo>
                <a:lnTo>
                  <a:pt x="1046035" y="0"/>
                </a:lnTo>
                <a:lnTo>
                  <a:pt x="3414908" y="0"/>
                </a:lnTo>
                <a:lnTo>
                  <a:pt x="3414907" y="85393"/>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p62"/>
          <p:cNvSpPr/>
          <p:nvPr/>
        </p:nvSpPr>
        <p:spPr>
          <a:xfrm>
            <a:off x="0" y="7275700"/>
            <a:ext cx="2199005" cy="3011804"/>
          </a:xfrm>
          <a:custGeom>
            <a:rect b="b" l="l" r="r" t="t"/>
            <a:pathLst>
              <a:path extrusionOk="0" h="3011804" w="2199005">
                <a:moveTo>
                  <a:pt x="2126638" y="1311676"/>
                </a:moveTo>
                <a:lnTo>
                  <a:pt x="1080687" y="3011299"/>
                </a:lnTo>
                <a:lnTo>
                  <a:pt x="0" y="3011299"/>
                </a:lnTo>
                <a:lnTo>
                  <a:pt x="0" y="832664"/>
                </a:lnTo>
                <a:lnTo>
                  <a:pt x="370353" y="230856"/>
                </a:lnTo>
                <a:lnTo>
                  <a:pt x="397541" y="191211"/>
                </a:lnTo>
                <a:lnTo>
                  <a:pt x="428278" y="154705"/>
                </a:lnTo>
                <a:lnTo>
                  <a:pt x="462282" y="121539"/>
                </a:lnTo>
                <a:lnTo>
                  <a:pt x="499276" y="91916"/>
                </a:lnTo>
                <a:lnTo>
                  <a:pt x="538979" y="66037"/>
                </a:lnTo>
                <a:lnTo>
                  <a:pt x="581113" y="44104"/>
                </a:lnTo>
                <a:lnTo>
                  <a:pt x="625398" y="26320"/>
                </a:lnTo>
                <a:lnTo>
                  <a:pt x="671555" y="12888"/>
                </a:lnTo>
                <a:lnTo>
                  <a:pt x="718813" y="4080"/>
                </a:lnTo>
                <a:lnTo>
                  <a:pt x="766360" y="0"/>
                </a:lnTo>
                <a:lnTo>
                  <a:pt x="813857" y="592"/>
                </a:lnTo>
                <a:lnTo>
                  <a:pt x="860962" y="5804"/>
                </a:lnTo>
                <a:lnTo>
                  <a:pt x="907336" y="15579"/>
                </a:lnTo>
                <a:lnTo>
                  <a:pt x="952637" y="29864"/>
                </a:lnTo>
                <a:lnTo>
                  <a:pt x="996527" y="48604"/>
                </a:lnTo>
                <a:lnTo>
                  <a:pt x="1992669" y="660610"/>
                </a:lnTo>
                <a:lnTo>
                  <a:pt x="2043676" y="701291"/>
                </a:lnTo>
                <a:lnTo>
                  <a:pt x="2076842" y="735295"/>
                </a:lnTo>
                <a:lnTo>
                  <a:pt x="2106465" y="772289"/>
                </a:lnTo>
                <a:lnTo>
                  <a:pt x="2132344" y="811992"/>
                </a:lnTo>
                <a:lnTo>
                  <a:pt x="2154277" y="854126"/>
                </a:lnTo>
                <a:lnTo>
                  <a:pt x="2172060" y="898411"/>
                </a:lnTo>
                <a:lnTo>
                  <a:pt x="2185493" y="944568"/>
                </a:lnTo>
                <a:lnTo>
                  <a:pt x="2194301" y="991826"/>
                </a:lnTo>
                <a:lnTo>
                  <a:pt x="2198381" y="1039374"/>
                </a:lnTo>
                <a:lnTo>
                  <a:pt x="2197788" y="1086870"/>
                </a:lnTo>
                <a:lnTo>
                  <a:pt x="2192576" y="1133976"/>
                </a:lnTo>
                <a:lnTo>
                  <a:pt x="2182801" y="1180349"/>
                </a:lnTo>
                <a:lnTo>
                  <a:pt x="2168517" y="1225651"/>
                </a:lnTo>
                <a:lnTo>
                  <a:pt x="2149777" y="1269540"/>
                </a:lnTo>
                <a:lnTo>
                  <a:pt x="2126638" y="1311676"/>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0" name="Google Shape;750;p62"/>
          <p:cNvSpPr/>
          <p:nvPr/>
        </p:nvSpPr>
        <p:spPr>
          <a:xfrm>
            <a:off x="3613948" y="1968518"/>
            <a:ext cx="10602594" cy="0"/>
          </a:xfrm>
          <a:custGeom>
            <a:rect b="b" l="l" r="r" t="t"/>
            <a:pathLst>
              <a:path extrusionOk="0" h="120000" w="10602594">
                <a:moveTo>
                  <a:pt x="0" y="0"/>
                </a:moveTo>
                <a:lnTo>
                  <a:pt x="10602141"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1" name="Google Shape;751;p62"/>
          <p:cNvSpPr txBox="1"/>
          <p:nvPr>
            <p:ph type="title"/>
          </p:nvPr>
        </p:nvSpPr>
        <p:spPr>
          <a:xfrm>
            <a:off x="6039787" y="637904"/>
            <a:ext cx="62904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900"/>
              <a:t>Used Tools</a:t>
            </a:r>
            <a:endParaRPr sz="7900"/>
          </a:p>
        </p:txBody>
      </p:sp>
      <p:pic>
        <p:nvPicPr>
          <p:cNvPr id="752" name="Google Shape;752;p62"/>
          <p:cNvPicPr preferRelativeResize="0"/>
          <p:nvPr/>
        </p:nvPicPr>
        <p:blipFill rotWithShape="1">
          <a:blip r:embed="rId3">
            <a:alphaModFix/>
          </a:blip>
          <a:srcRect b="0" l="0" r="0" t="0"/>
          <a:stretch/>
        </p:blipFill>
        <p:spPr>
          <a:xfrm>
            <a:off x="819298" y="3029665"/>
            <a:ext cx="3415024" cy="1927836"/>
          </a:xfrm>
          <a:prstGeom prst="rect">
            <a:avLst/>
          </a:prstGeom>
          <a:noFill/>
          <a:ln>
            <a:noFill/>
          </a:ln>
        </p:spPr>
      </p:pic>
      <p:pic>
        <p:nvPicPr>
          <p:cNvPr id="753" name="Google Shape;753;p62"/>
          <p:cNvPicPr preferRelativeResize="0"/>
          <p:nvPr/>
        </p:nvPicPr>
        <p:blipFill rotWithShape="1">
          <a:blip r:embed="rId4">
            <a:alphaModFix/>
          </a:blip>
          <a:srcRect b="0" l="0" r="0" t="0"/>
          <a:stretch/>
        </p:blipFill>
        <p:spPr>
          <a:xfrm>
            <a:off x="14341400" y="2925884"/>
            <a:ext cx="2665250" cy="1868050"/>
          </a:xfrm>
          <a:prstGeom prst="rect">
            <a:avLst/>
          </a:prstGeom>
          <a:noFill/>
          <a:ln>
            <a:noFill/>
          </a:ln>
        </p:spPr>
      </p:pic>
      <p:pic>
        <p:nvPicPr>
          <p:cNvPr id="754" name="Google Shape;754;p62" title="flask.png"/>
          <p:cNvPicPr preferRelativeResize="0"/>
          <p:nvPr/>
        </p:nvPicPr>
        <p:blipFill>
          <a:blip r:embed="rId5">
            <a:alphaModFix/>
          </a:blip>
          <a:stretch>
            <a:fillRect/>
          </a:stretch>
        </p:blipFill>
        <p:spPr>
          <a:xfrm>
            <a:off x="9890250" y="7692388"/>
            <a:ext cx="3695325" cy="2197225"/>
          </a:xfrm>
          <a:prstGeom prst="rect">
            <a:avLst/>
          </a:prstGeom>
          <a:noFill/>
          <a:ln>
            <a:noFill/>
          </a:ln>
        </p:spPr>
      </p:pic>
      <p:pic>
        <p:nvPicPr>
          <p:cNvPr id="755" name="Google Shape;755;p62"/>
          <p:cNvPicPr preferRelativeResize="0"/>
          <p:nvPr/>
        </p:nvPicPr>
        <p:blipFill rotWithShape="1">
          <a:blip r:embed="rId6">
            <a:alphaModFix/>
          </a:blip>
          <a:srcRect b="0" l="0" r="0" t="0"/>
          <a:stretch/>
        </p:blipFill>
        <p:spPr>
          <a:xfrm>
            <a:off x="4008403" y="2933719"/>
            <a:ext cx="2199000" cy="2119739"/>
          </a:xfrm>
          <a:prstGeom prst="rect">
            <a:avLst/>
          </a:prstGeom>
          <a:noFill/>
          <a:ln>
            <a:noFill/>
          </a:ln>
        </p:spPr>
      </p:pic>
      <p:pic>
        <p:nvPicPr>
          <p:cNvPr id="756" name="Google Shape;756;p62"/>
          <p:cNvPicPr preferRelativeResize="0"/>
          <p:nvPr/>
        </p:nvPicPr>
        <p:blipFill rotWithShape="1">
          <a:blip r:embed="rId7">
            <a:alphaModFix/>
          </a:blip>
          <a:srcRect b="0" l="0" r="0" t="0"/>
          <a:stretch/>
        </p:blipFill>
        <p:spPr>
          <a:xfrm>
            <a:off x="13714497" y="8254299"/>
            <a:ext cx="2624556" cy="1475041"/>
          </a:xfrm>
          <a:prstGeom prst="rect">
            <a:avLst/>
          </a:prstGeom>
          <a:noFill/>
          <a:ln>
            <a:noFill/>
          </a:ln>
        </p:spPr>
      </p:pic>
      <p:pic>
        <p:nvPicPr>
          <p:cNvPr id="757" name="Google Shape;757;p62"/>
          <p:cNvPicPr preferRelativeResize="0"/>
          <p:nvPr/>
        </p:nvPicPr>
        <p:blipFill rotWithShape="1">
          <a:blip r:embed="rId8">
            <a:alphaModFix/>
          </a:blip>
          <a:srcRect b="0" l="0" r="0" t="0"/>
          <a:stretch/>
        </p:blipFill>
        <p:spPr>
          <a:xfrm>
            <a:off x="5365630" y="5291946"/>
            <a:ext cx="1749703" cy="1749703"/>
          </a:xfrm>
          <a:prstGeom prst="rect">
            <a:avLst/>
          </a:prstGeom>
          <a:noFill/>
          <a:ln>
            <a:noFill/>
          </a:ln>
        </p:spPr>
      </p:pic>
      <p:pic>
        <p:nvPicPr>
          <p:cNvPr id="758" name="Google Shape;758;p62"/>
          <p:cNvPicPr preferRelativeResize="0"/>
          <p:nvPr/>
        </p:nvPicPr>
        <p:blipFill rotWithShape="1">
          <a:blip r:embed="rId9">
            <a:alphaModFix/>
          </a:blip>
          <a:srcRect b="0" l="0" r="0" t="0"/>
          <a:stretch/>
        </p:blipFill>
        <p:spPr>
          <a:xfrm>
            <a:off x="12469175" y="3029675"/>
            <a:ext cx="1414650" cy="1927825"/>
          </a:xfrm>
          <a:prstGeom prst="rect">
            <a:avLst/>
          </a:prstGeom>
          <a:noFill/>
          <a:ln>
            <a:noFill/>
          </a:ln>
        </p:spPr>
      </p:pic>
      <p:pic>
        <p:nvPicPr>
          <p:cNvPr id="759" name="Google Shape;759;p62"/>
          <p:cNvPicPr preferRelativeResize="0"/>
          <p:nvPr/>
        </p:nvPicPr>
        <p:blipFill rotWithShape="1">
          <a:blip r:embed="rId10">
            <a:alphaModFix/>
          </a:blip>
          <a:srcRect b="0" l="0" r="0" t="0"/>
          <a:stretch/>
        </p:blipFill>
        <p:spPr>
          <a:xfrm>
            <a:off x="7283325" y="2925874"/>
            <a:ext cx="1605774" cy="1605800"/>
          </a:xfrm>
          <a:prstGeom prst="rect">
            <a:avLst/>
          </a:prstGeom>
          <a:noFill/>
          <a:ln>
            <a:noFill/>
          </a:ln>
        </p:spPr>
      </p:pic>
      <p:pic>
        <p:nvPicPr>
          <p:cNvPr id="760" name="Google Shape;760;p62"/>
          <p:cNvPicPr preferRelativeResize="0"/>
          <p:nvPr/>
        </p:nvPicPr>
        <p:blipFill rotWithShape="1">
          <a:blip r:embed="rId11">
            <a:alphaModFix/>
          </a:blip>
          <a:srcRect b="0" l="0" r="0" t="0"/>
          <a:stretch/>
        </p:blipFill>
        <p:spPr>
          <a:xfrm>
            <a:off x="8889088" y="3361129"/>
            <a:ext cx="3763897" cy="1586940"/>
          </a:xfrm>
          <a:prstGeom prst="rect">
            <a:avLst/>
          </a:prstGeom>
          <a:noFill/>
          <a:ln>
            <a:noFill/>
          </a:ln>
        </p:spPr>
      </p:pic>
      <p:pic>
        <p:nvPicPr>
          <p:cNvPr descr="a blue and yellow python logo with a white dot in the middle (Provided by Tenor)" id="761" name="Google Shape;761;p62"/>
          <p:cNvPicPr preferRelativeResize="0"/>
          <p:nvPr/>
        </p:nvPicPr>
        <p:blipFill>
          <a:blip r:embed="rId12">
            <a:alphaModFix/>
          </a:blip>
          <a:stretch>
            <a:fillRect/>
          </a:stretch>
        </p:blipFill>
        <p:spPr>
          <a:xfrm>
            <a:off x="7802550" y="5037712"/>
            <a:ext cx="3763875" cy="2565075"/>
          </a:xfrm>
          <a:prstGeom prst="rect">
            <a:avLst/>
          </a:prstGeom>
          <a:noFill/>
          <a:ln>
            <a:noFill/>
          </a:ln>
        </p:spPr>
      </p:pic>
      <p:pic>
        <p:nvPicPr>
          <p:cNvPr id="762" name="Google Shape;762;p62"/>
          <p:cNvPicPr preferRelativeResize="0"/>
          <p:nvPr/>
        </p:nvPicPr>
        <p:blipFill rotWithShape="1">
          <a:blip r:embed="rId13">
            <a:alphaModFix/>
          </a:blip>
          <a:srcRect b="0" l="0" r="0" t="0"/>
          <a:stretch/>
        </p:blipFill>
        <p:spPr>
          <a:xfrm>
            <a:off x="11601255" y="5475917"/>
            <a:ext cx="3204399" cy="1688667"/>
          </a:xfrm>
          <a:prstGeom prst="rect">
            <a:avLst/>
          </a:prstGeom>
          <a:noFill/>
          <a:ln>
            <a:noFill/>
          </a:ln>
        </p:spPr>
      </p:pic>
      <p:pic>
        <p:nvPicPr>
          <p:cNvPr id="763" name="Google Shape;763;p62"/>
          <p:cNvPicPr preferRelativeResize="0"/>
          <p:nvPr/>
        </p:nvPicPr>
        <p:blipFill rotWithShape="1">
          <a:blip r:embed="rId14">
            <a:alphaModFix/>
          </a:blip>
          <a:srcRect b="0" l="0" r="0" t="0"/>
          <a:stretch/>
        </p:blipFill>
        <p:spPr>
          <a:xfrm>
            <a:off x="14840486" y="5385197"/>
            <a:ext cx="1586940" cy="1546250"/>
          </a:xfrm>
          <a:prstGeom prst="rect">
            <a:avLst/>
          </a:prstGeom>
          <a:noFill/>
          <a:ln>
            <a:noFill/>
          </a:ln>
        </p:spPr>
      </p:pic>
      <p:pic>
        <p:nvPicPr>
          <p:cNvPr descr="Bestand:Google Meet text logo (2020).svg - Wikipedia" id="764" name="Google Shape;764;p62"/>
          <p:cNvPicPr preferRelativeResize="0"/>
          <p:nvPr/>
        </p:nvPicPr>
        <p:blipFill>
          <a:blip r:embed="rId15">
            <a:alphaModFix/>
          </a:blip>
          <a:stretch>
            <a:fillRect/>
          </a:stretch>
        </p:blipFill>
        <p:spPr>
          <a:xfrm>
            <a:off x="2053850" y="7833875"/>
            <a:ext cx="3977375" cy="1895475"/>
          </a:xfrm>
          <a:prstGeom prst="rect">
            <a:avLst/>
          </a:prstGeom>
          <a:noFill/>
          <a:ln>
            <a:noFill/>
          </a:ln>
        </p:spPr>
      </p:pic>
      <p:pic>
        <p:nvPicPr>
          <p:cNvPr descr="File:Visual Studio Code 1.35 icon.svg - Wikimedia Commons" id="765" name="Google Shape;765;p62"/>
          <p:cNvPicPr preferRelativeResize="0"/>
          <p:nvPr/>
        </p:nvPicPr>
        <p:blipFill>
          <a:blip r:embed="rId16">
            <a:alphaModFix/>
          </a:blip>
          <a:stretch>
            <a:fillRect/>
          </a:stretch>
        </p:blipFill>
        <p:spPr>
          <a:xfrm>
            <a:off x="6477225" y="7692399"/>
            <a:ext cx="2959050" cy="2197225"/>
          </a:xfrm>
          <a:prstGeom prst="rect">
            <a:avLst/>
          </a:prstGeom>
          <a:noFill/>
          <a:ln>
            <a:noFill/>
          </a:ln>
        </p:spPr>
      </p:pic>
      <p:pic>
        <p:nvPicPr>
          <p:cNvPr descr="File:Google Slides logo (2014-2020).svg - Wikimedia Commons" id="766" name="Google Shape;766;p62"/>
          <p:cNvPicPr preferRelativeResize="0"/>
          <p:nvPr/>
        </p:nvPicPr>
        <p:blipFill>
          <a:blip r:embed="rId17">
            <a:alphaModFix/>
          </a:blip>
          <a:stretch>
            <a:fillRect/>
          </a:stretch>
        </p:blipFill>
        <p:spPr>
          <a:xfrm>
            <a:off x="2199000" y="5461650"/>
            <a:ext cx="1823627" cy="1868073"/>
          </a:xfrm>
          <a:prstGeom prst="rect">
            <a:avLst/>
          </a:prstGeom>
          <a:noFill/>
          <a:ln>
            <a:noFill/>
          </a:ln>
        </p:spPr>
      </p:pic>
      <p:pic>
        <p:nvPicPr>
          <p:cNvPr id="767" name="Google Shape;767;p62" title="clickup.png"/>
          <p:cNvPicPr preferRelativeResize="0"/>
          <p:nvPr/>
        </p:nvPicPr>
        <p:blipFill>
          <a:blip r:embed="rId18">
            <a:alphaModFix/>
          </a:blip>
          <a:stretch>
            <a:fillRect/>
          </a:stretch>
        </p:blipFill>
        <p:spPr>
          <a:xfrm>
            <a:off x="15183025" y="7041650"/>
            <a:ext cx="1823625" cy="1600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1" name="Shape 771"/>
        <p:cNvGrpSpPr/>
        <p:nvPr/>
      </p:nvGrpSpPr>
      <p:grpSpPr>
        <a:xfrm>
          <a:off x="0" y="0"/>
          <a:ext cx="0" cy="0"/>
          <a:chOff x="0" y="0"/>
          <a:chExt cx="0" cy="0"/>
        </a:xfrm>
      </p:grpSpPr>
      <p:sp>
        <p:nvSpPr>
          <p:cNvPr id="772" name="Google Shape;772;p63"/>
          <p:cNvSpPr txBox="1"/>
          <p:nvPr>
            <p:ph type="title"/>
          </p:nvPr>
        </p:nvSpPr>
        <p:spPr>
          <a:xfrm>
            <a:off x="1542657" y="757625"/>
            <a:ext cx="6546850" cy="11995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700"/>
              <a:t>Future Plan</a:t>
            </a:r>
            <a:endParaRPr sz="7700"/>
          </a:p>
        </p:txBody>
      </p:sp>
      <p:sp>
        <p:nvSpPr>
          <p:cNvPr id="773" name="Google Shape;773;p63"/>
          <p:cNvSpPr/>
          <p:nvPr/>
        </p:nvSpPr>
        <p:spPr>
          <a:xfrm>
            <a:off x="14873092" y="0"/>
            <a:ext cx="3415029" cy="2894965"/>
          </a:xfrm>
          <a:custGeom>
            <a:rect b="b" l="l" r="r" t="t"/>
            <a:pathLst>
              <a:path extrusionOk="0" h="2894965" w="3415030">
                <a:moveTo>
                  <a:pt x="3414907" y="85393"/>
                </a:moveTo>
                <a:lnTo>
                  <a:pt x="1828027" y="2664003"/>
                </a:lnTo>
                <a:lnTo>
                  <a:pt x="1800839" y="2703648"/>
                </a:lnTo>
                <a:lnTo>
                  <a:pt x="1770102" y="2740154"/>
                </a:lnTo>
                <a:lnTo>
                  <a:pt x="1736098" y="2773320"/>
                </a:lnTo>
                <a:lnTo>
                  <a:pt x="1699104" y="2802943"/>
                </a:lnTo>
                <a:lnTo>
                  <a:pt x="1659401" y="2828822"/>
                </a:lnTo>
                <a:lnTo>
                  <a:pt x="1617267" y="2850755"/>
                </a:lnTo>
                <a:lnTo>
                  <a:pt x="1572982" y="2868538"/>
                </a:lnTo>
                <a:lnTo>
                  <a:pt x="1526826" y="2881971"/>
                </a:lnTo>
                <a:lnTo>
                  <a:pt x="1479568" y="2890779"/>
                </a:lnTo>
                <a:lnTo>
                  <a:pt x="1432020" y="2894859"/>
                </a:lnTo>
                <a:lnTo>
                  <a:pt x="1384523" y="2894266"/>
                </a:lnTo>
                <a:lnTo>
                  <a:pt x="1337418" y="2889055"/>
                </a:lnTo>
                <a:lnTo>
                  <a:pt x="1291044" y="2879279"/>
                </a:lnTo>
                <a:lnTo>
                  <a:pt x="1245742" y="2864995"/>
                </a:lnTo>
                <a:lnTo>
                  <a:pt x="1201853" y="2846255"/>
                </a:lnTo>
                <a:lnTo>
                  <a:pt x="1159717" y="2823116"/>
                </a:lnTo>
                <a:lnTo>
                  <a:pt x="230855" y="2251493"/>
                </a:lnTo>
                <a:lnTo>
                  <a:pt x="191210" y="2224304"/>
                </a:lnTo>
                <a:lnTo>
                  <a:pt x="154704" y="2193568"/>
                </a:lnTo>
                <a:lnTo>
                  <a:pt x="121539" y="2159564"/>
                </a:lnTo>
                <a:lnTo>
                  <a:pt x="91915" y="2122570"/>
                </a:lnTo>
                <a:lnTo>
                  <a:pt x="66036" y="2082867"/>
                </a:lnTo>
                <a:lnTo>
                  <a:pt x="44103" y="2040733"/>
                </a:lnTo>
                <a:lnTo>
                  <a:pt x="26320" y="1996448"/>
                </a:lnTo>
                <a:lnTo>
                  <a:pt x="12887" y="1950291"/>
                </a:lnTo>
                <a:lnTo>
                  <a:pt x="4079" y="1903033"/>
                </a:lnTo>
                <a:lnTo>
                  <a:pt x="0" y="1855486"/>
                </a:lnTo>
                <a:lnTo>
                  <a:pt x="593" y="1807989"/>
                </a:lnTo>
                <a:lnTo>
                  <a:pt x="5804" y="1760884"/>
                </a:lnTo>
                <a:lnTo>
                  <a:pt x="15579" y="1714510"/>
                </a:lnTo>
                <a:lnTo>
                  <a:pt x="29864" y="1669208"/>
                </a:lnTo>
                <a:lnTo>
                  <a:pt x="48603" y="1625319"/>
                </a:lnTo>
                <a:lnTo>
                  <a:pt x="71742" y="1583183"/>
                </a:lnTo>
                <a:lnTo>
                  <a:pt x="1046035" y="0"/>
                </a:lnTo>
                <a:lnTo>
                  <a:pt x="3414908" y="0"/>
                </a:lnTo>
                <a:lnTo>
                  <a:pt x="3414907" y="85393"/>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4" name="Google Shape;774;p63"/>
          <p:cNvSpPr/>
          <p:nvPr/>
        </p:nvSpPr>
        <p:spPr>
          <a:xfrm>
            <a:off x="0" y="7276698"/>
            <a:ext cx="2436495" cy="3010535"/>
          </a:xfrm>
          <a:custGeom>
            <a:rect b="b" l="l" r="r" t="t"/>
            <a:pathLst>
              <a:path extrusionOk="0" h="3010534" w="2436495">
                <a:moveTo>
                  <a:pt x="2364455" y="1311674"/>
                </a:moveTo>
                <a:lnTo>
                  <a:pt x="1319118" y="3010301"/>
                </a:lnTo>
                <a:lnTo>
                  <a:pt x="0" y="3010301"/>
                </a:lnTo>
                <a:lnTo>
                  <a:pt x="0" y="1219106"/>
                </a:lnTo>
                <a:lnTo>
                  <a:pt x="608170" y="230856"/>
                </a:lnTo>
                <a:lnTo>
                  <a:pt x="635359" y="191211"/>
                </a:lnTo>
                <a:lnTo>
                  <a:pt x="666095" y="154705"/>
                </a:lnTo>
                <a:lnTo>
                  <a:pt x="700099" y="121538"/>
                </a:lnTo>
                <a:lnTo>
                  <a:pt x="737093" y="91915"/>
                </a:lnTo>
                <a:lnTo>
                  <a:pt x="776796" y="66036"/>
                </a:lnTo>
                <a:lnTo>
                  <a:pt x="818930" y="44104"/>
                </a:lnTo>
                <a:lnTo>
                  <a:pt x="863215" y="26320"/>
                </a:lnTo>
                <a:lnTo>
                  <a:pt x="909372" y="12888"/>
                </a:lnTo>
                <a:lnTo>
                  <a:pt x="956630" y="4080"/>
                </a:lnTo>
                <a:lnTo>
                  <a:pt x="1004177" y="0"/>
                </a:lnTo>
                <a:lnTo>
                  <a:pt x="1051674" y="592"/>
                </a:lnTo>
                <a:lnTo>
                  <a:pt x="1098779" y="5804"/>
                </a:lnTo>
                <a:lnTo>
                  <a:pt x="1145153" y="15579"/>
                </a:lnTo>
                <a:lnTo>
                  <a:pt x="1190455" y="29863"/>
                </a:lnTo>
                <a:lnTo>
                  <a:pt x="1234344" y="48603"/>
                </a:lnTo>
                <a:lnTo>
                  <a:pt x="2230487" y="660610"/>
                </a:lnTo>
                <a:lnTo>
                  <a:pt x="2281493" y="701290"/>
                </a:lnTo>
                <a:lnTo>
                  <a:pt x="2314659" y="735294"/>
                </a:lnTo>
                <a:lnTo>
                  <a:pt x="2344283" y="772288"/>
                </a:lnTo>
                <a:lnTo>
                  <a:pt x="2370162" y="811991"/>
                </a:lnTo>
                <a:lnTo>
                  <a:pt x="2392094" y="854125"/>
                </a:lnTo>
                <a:lnTo>
                  <a:pt x="2409878" y="898410"/>
                </a:lnTo>
                <a:lnTo>
                  <a:pt x="2423310" y="944567"/>
                </a:lnTo>
                <a:lnTo>
                  <a:pt x="2432118" y="991825"/>
                </a:lnTo>
                <a:lnTo>
                  <a:pt x="2436198" y="1039372"/>
                </a:lnTo>
                <a:lnTo>
                  <a:pt x="2435605" y="1086869"/>
                </a:lnTo>
                <a:lnTo>
                  <a:pt x="2430394" y="1133975"/>
                </a:lnTo>
                <a:lnTo>
                  <a:pt x="2420618" y="1180348"/>
                </a:lnTo>
                <a:lnTo>
                  <a:pt x="2406334" y="1225650"/>
                </a:lnTo>
                <a:lnTo>
                  <a:pt x="2387595" y="1269539"/>
                </a:lnTo>
                <a:lnTo>
                  <a:pt x="2364455" y="131167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75" name="Google Shape;775;p63"/>
          <p:cNvPicPr preferRelativeResize="0"/>
          <p:nvPr/>
        </p:nvPicPr>
        <p:blipFill rotWithShape="1">
          <a:blip r:embed="rId3">
            <a:alphaModFix/>
          </a:blip>
          <a:srcRect b="0" l="0" r="0" t="0"/>
          <a:stretch/>
        </p:blipFill>
        <p:spPr>
          <a:xfrm>
            <a:off x="8330179" y="3077759"/>
            <a:ext cx="9192997" cy="5754052"/>
          </a:xfrm>
          <a:prstGeom prst="rect">
            <a:avLst/>
          </a:prstGeom>
          <a:noFill/>
          <a:ln>
            <a:noFill/>
          </a:ln>
        </p:spPr>
      </p:pic>
      <p:pic>
        <p:nvPicPr>
          <p:cNvPr id="776" name="Google Shape;776;p63"/>
          <p:cNvPicPr preferRelativeResize="0"/>
          <p:nvPr/>
        </p:nvPicPr>
        <p:blipFill rotWithShape="1">
          <a:blip r:embed="rId4">
            <a:alphaModFix/>
          </a:blip>
          <a:srcRect b="0" l="0" r="0" t="0"/>
          <a:stretch/>
        </p:blipFill>
        <p:spPr>
          <a:xfrm>
            <a:off x="1304924" y="3987799"/>
            <a:ext cx="114300" cy="114299"/>
          </a:xfrm>
          <a:prstGeom prst="rect">
            <a:avLst/>
          </a:prstGeom>
          <a:noFill/>
          <a:ln>
            <a:noFill/>
          </a:ln>
        </p:spPr>
      </p:pic>
      <p:sp>
        <p:nvSpPr>
          <p:cNvPr id="777" name="Google Shape;777;p63"/>
          <p:cNvSpPr txBox="1"/>
          <p:nvPr/>
        </p:nvSpPr>
        <p:spPr>
          <a:xfrm>
            <a:off x="1577230" y="3806888"/>
            <a:ext cx="5763900" cy="2894700"/>
          </a:xfrm>
          <a:prstGeom prst="rect">
            <a:avLst/>
          </a:prstGeom>
          <a:noFill/>
          <a:ln>
            <a:noFill/>
          </a:ln>
        </p:spPr>
        <p:txBody>
          <a:bodyPr anchorCtr="0" anchor="t" bIns="0" lIns="0" spcFirstLastPara="1" rIns="0" wrap="square" tIns="12700">
            <a:spAutoFit/>
          </a:bodyPr>
          <a:lstStyle/>
          <a:p>
            <a:pPr indent="0" lvl="0" marL="0" marR="320675" rtl="0" algn="l">
              <a:lnSpc>
                <a:spcPct val="206700"/>
              </a:lnSpc>
              <a:spcBef>
                <a:spcPts val="0"/>
              </a:spcBef>
              <a:spcAft>
                <a:spcPts val="0"/>
              </a:spcAft>
              <a:buNone/>
            </a:pPr>
            <a:r>
              <a:rPr b="1" lang="en-US" sz="2600">
                <a:solidFill>
                  <a:srgbClr val="2E2E2E"/>
                </a:solidFill>
                <a:latin typeface="Trebuchet MS"/>
                <a:ea typeface="Trebuchet MS"/>
                <a:cs typeface="Trebuchet MS"/>
                <a:sym typeface="Trebuchet MS"/>
              </a:rPr>
              <a:t>Smart Question Bank Expansion Adaptive Exam Generation Mobile Examination App</a:t>
            </a:r>
            <a:endParaRPr b="1" sz="2600">
              <a:solidFill>
                <a:srgbClr val="2E2E2E"/>
              </a:solidFill>
              <a:latin typeface="Trebuchet MS"/>
              <a:ea typeface="Trebuchet MS"/>
              <a:cs typeface="Trebuchet MS"/>
              <a:sym typeface="Trebuchet MS"/>
            </a:endParaRPr>
          </a:p>
          <a:p>
            <a:pPr indent="0" lvl="0" marL="0" marR="320675" rtl="0" algn="l">
              <a:lnSpc>
                <a:spcPct val="206700"/>
              </a:lnSpc>
              <a:spcBef>
                <a:spcPts val="0"/>
              </a:spcBef>
              <a:spcAft>
                <a:spcPts val="0"/>
              </a:spcAft>
              <a:buNone/>
            </a:pPr>
            <a:r>
              <a:rPr b="1" lang="en-US" sz="2600">
                <a:solidFill>
                  <a:srgbClr val="2E2E2E"/>
                </a:solidFill>
                <a:latin typeface="Trebuchet MS"/>
                <a:ea typeface="Trebuchet MS"/>
                <a:cs typeface="Trebuchet MS"/>
                <a:sym typeface="Trebuchet MS"/>
              </a:rPr>
              <a:t>AI-assisted essay grading</a:t>
            </a:r>
            <a:endParaRPr b="1" sz="2600">
              <a:solidFill>
                <a:srgbClr val="2E2E2E"/>
              </a:solidFill>
              <a:latin typeface="Trebuchet MS"/>
              <a:ea typeface="Trebuchet MS"/>
              <a:cs typeface="Trebuchet MS"/>
              <a:sym typeface="Trebuchet MS"/>
            </a:endParaRPr>
          </a:p>
        </p:txBody>
      </p:sp>
      <p:pic>
        <p:nvPicPr>
          <p:cNvPr id="778" name="Google Shape;778;p63"/>
          <p:cNvPicPr preferRelativeResize="0"/>
          <p:nvPr/>
        </p:nvPicPr>
        <p:blipFill rotWithShape="1">
          <a:blip r:embed="rId4">
            <a:alphaModFix/>
          </a:blip>
          <a:srcRect b="0" l="0" r="0" t="0"/>
          <a:stretch/>
        </p:blipFill>
        <p:spPr>
          <a:xfrm>
            <a:off x="1304924" y="4806949"/>
            <a:ext cx="114300" cy="114299"/>
          </a:xfrm>
          <a:prstGeom prst="rect">
            <a:avLst/>
          </a:prstGeom>
          <a:noFill/>
          <a:ln>
            <a:noFill/>
          </a:ln>
        </p:spPr>
      </p:pic>
      <p:pic>
        <p:nvPicPr>
          <p:cNvPr id="779" name="Google Shape;779;p63"/>
          <p:cNvPicPr preferRelativeResize="0"/>
          <p:nvPr/>
        </p:nvPicPr>
        <p:blipFill rotWithShape="1">
          <a:blip r:embed="rId4">
            <a:alphaModFix/>
          </a:blip>
          <a:srcRect b="0" l="0" r="0" t="0"/>
          <a:stretch/>
        </p:blipFill>
        <p:spPr>
          <a:xfrm>
            <a:off x="1304924" y="5626099"/>
            <a:ext cx="114300" cy="114299"/>
          </a:xfrm>
          <a:prstGeom prst="rect">
            <a:avLst/>
          </a:prstGeom>
          <a:noFill/>
          <a:ln>
            <a:noFill/>
          </a:ln>
        </p:spPr>
      </p:pic>
      <p:sp>
        <p:nvSpPr>
          <p:cNvPr id="780" name="Google Shape;780;p63"/>
          <p:cNvSpPr/>
          <p:nvPr/>
        </p:nvSpPr>
        <p:spPr>
          <a:xfrm>
            <a:off x="0" y="2303251"/>
            <a:ext cx="9144000" cy="28575"/>
          </a:xfrm>
          <a:custGeom>
            <a:rect b="b" l="l" r="r" t="t"/>
            <a:pathLst>
              <a:path extrusionOk="0" h="28575" w="9144000">
                <a:moveTo>
                  <a:pt x="9143998" y="28574"/>
                </a:moveTo>
                <a:lnTo>
                  <a:pt x="0" y="28574"/>
                </a:lnTo>
                <a:lnTo>
                  <a:pt x="0" y="0"/>
                </a:lnTo>
                <a:lnTo>
                  <a:pt x="9143998" y="0"/>
                </a:lnTo>
                <a:lnTo>
                  <a:pt x="9143998" y="2857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81" name="Google Shape;781;p63"/>
          <p:cNvPicPr preferRelativeResize="0"/>
          <p:nvPr/>
        </p:nvPicPr>
        <p:blipFill rotWithShape="1">
          <a:blip r:embed="rId4">
            <a:alphaModFix/>
          </a:blip>
          <a:srcRect b="0" l="0" r="0" t="0"/>
          <a:stretch/>
        </p:blipFill>
        <p:spPr>
          <a:xfrm>
            <a:off x="1304924" y="6451399"/>
            <a:ext cx="114300" cy="1142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5" name="Shape 785"/>
        <p:cNvGrpSpPr/>
        <p:nvPr/>
      </p:nvGrpSpPr>
      <p:grpSpPr>
        <a:xfrm>
          <a:off x="0" y="0"/>
          <a:ext cx="0" cy="0"/>
          <a:chOff x="0" y="0"/>
          <a:chExt cx="0" cy="0"/>
        </a:xfrm>
      </p:grpSpPr>
      <p:sp>
        <p:nvSpPr>
          <p:cNvPr id="786" name="Google Shape;786;p64"/>
          <p:cNvSpPr txBox="1"/>
          <p:nvPr>
            <p:ph type="title"/>
          </p:nvPr>
        </p:nvSpPr>
        <p:spPr>
          <a:xfrm>
            <a:off x="3975825" y="3686340"/>
            <a:ext cx="9238615" cy="16103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0400"/>
              <a:t>QUESTIONS ??</a:t>
            </a:r>
            <a:endParaRPr sz="10400"/>
          </a:p>
        </p:txBody>
      </p:sp>
      <p:sp>
        <p:nvSpPr>
          <p:cNvPr id="787" name="Google Shape;787;p64"/>
          <p:cNvSpPr/>
          <p:nvPr/>
        </p:nvSpPr>
        <p:spPr>
          <a:xfrm>
            <a:off x="0" y="4797296"/>
            <a:ext cx="3067050" cy="5490210"/>
          </a:xfrm>
          <a:custGeom>
            <a:rect b="b" l="l" r="r" t="t"/>
            <a:pathLst>
              <a:path extrusionOk="0" h="5490209" w="3067050">
                <a:moveTo>
                  <a:pt x="2995294" y="1533138"/>
                </a:moveTo>
                <a:lnTo>
                  <a:pt x="560419" y="5489702"/>
                </a:lnTo>
                <a:lnTo>
                  <a:pt x="0" y="5489702"/>
                </a:lnTo>
                <a:lnTo>
                  <a:pt x="0" y="1659421"/>
                </a:lnTo>
                <a:lnTo>
                  <a:pt x="879141" y="230855"/>
                </a:lnTo>
                <a:lnTo>
                  <a:pt x="906330" y="191211"/>
                </a:lnTo>
                <a:lnTo>
                  <a:pt x="937066" y="154704"/>
                </a:lnTo>
                <a:lnTo>
                  <a:pt x="971070" y="121538"/>
                </a:lnTo>
                <a:lnTo>
                  <a:pt x="1008064" y="91915"/>
                </a:lnTo>
                <a:lnTo>
                  <a:pt x="1047767" y="66036"/>
                </a:lnTo>
                <a:lnTo>
                  <a:pt x="1089901" y="44104"/>
                </a:lnTo>
                <a:lnTo>
                  <a:pt x="1134186" y="26320"/>
                </a:lnTo>
                <a:lnTo>
                  <a:pt x="1180343" y="12888"/>
                </a:lnTo>
                <a:lnTo>
                  <a:pt x="1227601" y="4080"/>
                </a:lnTo>
                <a:lnTo>
                  <a:pt x="1275148" y="0"/>
                </a:lnTo>
                <a:lnTo>
                  <a:pt x="1322645" y="592"/>
                </a:lnTo>
                <a:lnTo>
                  <a:pt x="1369750" y="5804"/>
                </a:lnTo>
                <a:lnTo>
                  <a:pt x="1416124" y="15579"/>
                </a:lnTo>
                <a:lnTo>
                  <a:pt x="1461426" y="29863"/>
                </a:lnTo>
                <a:lnTo>
                  <a:pt x="1505315" y="48603"/>
                </a:lnTo>
                <a:lnTo>
                  <a:pt x="1547451" y="71742"/>
                </a:lnTo>
                <a:lnTo>
                  <a:pt x="2836182" y="864829"/>
                </a:lnTo>
                <a:lnTo>
                  <a:pt x="2875826" y="892017"/>
                </a:lnTo>
                <a:lnTo>
                  <a:pt x="2912332" y="922753"/>
                </a:lnTo>
                <a:lnTo>
                  <a:pt x="2945498" y="956758"/>
                </a:lnTo>
                <a:lnTo>
                  <a:pt x="2975122" y="993752"/>
                </a:lnTo>
                <a:lnTo>
                  <a:pt x="3001001" y="1033455"/>
                </a:lnTo>
                <a:lnTo>
                  <a:pt x="3022933" y="1075589"/>
                </a:lnTo>
                <a:lnTo>
                  <a:pt x="3040717" y="1119874"/>
                </a:lnTo>
                <a:lnTo>
                  <a:pt x="3054149" y="1166031"/>
                </a:lnTo>
                <a:lnTo>
                  <a:pt x="3062957" y="1213288"/>
                </a:lnTo>
                <a:lnTo>
                  <a:pt x="3067037" y="1260836"/>
                </a:lnTo>
                <a:lnTo>
                  <a:pt x="3066444" y="1308333"/>
                </a:lnTo>
                <a:lnTo>
                  <a:pt x="3061233" y="1355438"/>
                </a:lnTo>
                <a:lnTo>
                  <a:pt x="3051458" y="1401812"/>
                </a:lnTo>
                <a:lnTo>
                  <a:pt x="3037173" y="1447113"/>
                </a:lnTo>
                <a:lnTo>
                  <a:pt x="3018434" y="1491002"/>
                </a:lnTo>
                <a:lnTo>
                  <a:pt x="2995294" y="1533138"/>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8" name="Google Shape;788;p64"/>
          <p:cNvSpPr/>
          <p:nvPr/>
        </p:nvSpPr>
        <p:spPr>
          <a:xfrm>
            <a:off x="15436701" y="237502"/>
            <a:ext cx="2851785" cy="6160135"/>
          </a:xfrm>
          <a:custGeom>
            <a:rect b="b" l="l" r="r" t="t"/>
            <a:pathLst>
              <a:path extrusionOk="0" h="6160135" w="2851784">
                <a:moveTo>
                  <a:pt x="2851298" y="5206501"/>
                </a:moveTo>
                <a:lnTo>
                  <a:pt x="2406600" y="5929115"/>
                </a:lnTo>
                <a:lnTo>
                  <a:pt x="2379411" y="5968759"/>
                </a:lnTo>
                <a:lnTo>
                  <a:pt x="2348675" y="6005265"/>
                </a:lnTo>
                <a:lnTo>
                  <a:pt x="2314671" y="6038431"/>
                </a:lnTo>
                <a:lnTo>
                  <a:pt x="2277677" y="6068055"/>
                </a:lnTo>
                <a:lnTo>
                  <a:pt x="2237974" y="6093934"/>
                </a:lnTo>
                <a:lnTo>
                  <a:pt x="2195840" y="6115866"/>
                </a:lnTo>
                <a:lnTo>
                  <a:pt x="2151555" y="6133650"/>
                </a:lnTo>
                <a:lnTo>
                  <a:pt x="2105398" y="6147082"/>
                </a:lnTo>
                <a:lnTo>
                  <a:pt x="2058141" y="6155890"/>
                </a:lnTo>
                <a:lnTo>
                  <a:pt x="2010593" y="6159970"/>
                </a:lnTo>
                <a:lnTo>
                  <a:pt x="1963097" y="6159377"/>
                </a:lnTo>
                <a:lnTo>
                  <a:pt x="1915991" y="6154166"/>
                </a:lnTo>
                <a:lnTo>
                  <a:pt x="1869617" y="6144391"/>
                </a:lnTo>
                <a:lnTo>
                  <a:pt x="1824316" y="6130106"/>
                </a:lnTo>
                <a:lnTo>
                  <a:pt x="1780426" y="6111367"/>
                </a:lnTo>
                <a:lnTo>
                  <a:pt x="1738290" y="6088227"/>
                </a:lnTo>
                <a:lnTo>
                  <a:pt x="230855" y="5160549"/>
                </a:lnTo>
                <a:lnTo>
                  <a:pt x="191211" y="5133361"/>
                </a:lnTo>
                <a:lnTo>
                  <a:pt x="154705" y="5102625"/>
                </a:lnTo>
                <a:lnTo>
                  <a:pt x="121539" y="5068620"/>
                </a:lnTo>
                <a:lnTo>
                  <a:pt x="91915" y="5031627"/>
                </a:lnTo>
                <a:lnTo>
                  <a:pt x="66036" y="4991924"/>
                </a:lnTo>
                <a:lnTo>
                  <a:pt x="44104" y="4949790"/>
                </a:lnTo>
                <a:lnTo>
                  <a:pt x="26320" y="4905505"/>
                </a:lnTo>
                <a:lnTo>
                  <a:pt x="12887" y="4859348"/>
                </a:lnTo>
                <a:lnTo>
                  <a:pt x="4079" y="4812090"/>
                </a:lnTo>
                <a:lnTo>
                  <a:pt x="0" y="4764543"/>
                </a:lnTo>
                <a:lnTo>
                  <a:pt x="593" y="4717046"/>
                </a:lnTo>
                <a:lnTo>
                  <a:pt x="5804" y="4669940"/>
                </a:lnTo>
                <a:lnTo>
                  <a:pt x="15579" y="4623567"/>
                </a:lnTo>
                <a:lnTo>
                  <a:pt x="29864" y="4578265"/>
                </a:lnTo>
                <a:lnTo>
                  <a:pt x="48603" y="4534376"/>
                </a:lnTo>
                <a:lnTo>
                  <a:pt x="71742" y="4492239"/>
                </a:lnTo>
                <a:lnTo>
                  <a:pt x="2783459" y="85820"/>
                </a:lnTo>
                <a:lnTo>
                  <a:pt x="2810647" y="46176"/>
                </a:lnTo>
                <a:lnTo>
                  <a:pt x="2841384" y="9670"/>
                </a:lnTo>
                <a:lnTo>
                  <a:pt x="2851298" y="0"/>
                </a:lnTo>
                <a:lnTo>
                  <a:pt x="2851298" y="5206501"/>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2" name="Shape 792"/>
        <p:cNvGrpSpPr/>
        <p:nvPr/>
      </p:nvGrpSpPr>
      <p:grpSpPr>
        <a:xfrm>
          <a:off x="0" y="0"/>
          <a:ext cx="0" cy="0"/>
          <a:chOff x="0" y="0"/>
          <a:chExt cx="0" cy="0"/>
        </a:xfrm>
      </p:grpSpPr>
      <p:sp>
        <p:nvSpPr>
          <p:cNvPr id="793" name="Google Shape;793;p65"/>
          <p:cNvSpPr txBox="1"/>
          <p:nvPr>
            <p:ph type="title"/>
          </p:nvPr>
        </p:nvSpPr>
        <p:spPr>
          <a:xfrm>
            <a:off x="5315293" y="3702050"/>
            <a:ext cx="6748780" cy="139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9000"/>
              <a:t>THANK YOU</a:t>
            </a:r>
            <a:endParaRPr sz="9000"/>
          </a:p>
        </p:txBody>
      </p:sp>
      <p:sp>
        <p:nvSpPr>
          <p:cNvPr id="794" name="Google Shape;794;p65"/>
          <p:cNvSpPr/>
          <p:nvPr/>
        </p:nvSpPr>
        <p:spPr>
          <a:xfrm>
            <a:off x="0" y="4797296"/>
            <a:ext cx="3067050" cy="5490210"/>
          </a:xfrm>
          <a:custGeom>
            <a:rect b="b" l="l" r="r" t="t"/>
            <a:pathLst>
              <a:path extrusionOk="0" h="5490209" w="3067050">
                <a:moveTo>
                  <a:pt x="2995294" y="1533138"/>
                </a:moveTo>
                <a:lnTo>
                  <a:pt x="560419" y="5489702"/>
                </a:lnTo>
                <a:lnTo>
                  <a:pt x="0" y="5489702"/>
                </a:lnTo>
                <a:lnTo>
                  <a:pt x="0" y="1659421"/>
                </a:lnTo>
                <a:lnTo>
                  <a:pt x="879141" y="230855"/>
                </a:lnTo>
                <a:lnTo>
                  <a:pt x="906330" y="191211"/>
                </a:lnTo>
                <a:lnTo>
                  <a:pt x="937066" y="154704"/>
                </a:lnTo>
                <a:lnTo>
                  <a:pt x="971070" y="121538"/>
                </a:lnTo>
                <a:lnTo>
                  <a:pt x="1008064" y="91915"/>
                </a:lnTo>
                <a:lnTo>
                  <a:pt x="1047767" y="66036"/>
                </a:lnTo>
                <a:lnTo>
                  <a:pt x="1089901" y="44104"/>
                </a:lnTo>
                <a:lnTo>
                  <a:pt x="1134186" y="26320"/>
                </a:lnTo>
                <a:lnTo>
                  <a:pt x="1180343" y="12888"/>
                </a:lnTo>
                <a:lnTo>
                  <a:pt x="1227601" y="4080"/>
                </a:lnTo>
                <a:lnTo>
                  <a:pt x="1275148" y="0"/>
                </a:lnTo>
                <a:lnTo>
                  <a:pt x="1322645" y="592"/>
                </a:lnTo>
                <a:lnTo>
                  <a:pt x="1369750" y="5804"/>
                </a:lnTo>
                <a:lnTo>
                  <a:pt x="1416124" y="15579"/>
                </a:lnTo>
                <a:lnTo>
                  <a:pt x="1461426" y="29863"/>
                </a:lnTo>
                <a:lnTo>
                  <a:pt x="1505315" y="48603"/>
                </a:lnTo>
                <a:lnTo>
                  <a:pt x="1547451" y="71742"/>
                </a:lnTo>
                <a:lnTo>
                  <a:pt x="2836182" y="864829"/>
                </a:lnTo>
                <a:lnTo>
                  <a:pt x="2875826" y="892017"/>
                </a:lnTo>
                <a:lnTo>
                  <a:pt x="2912332" y="922753"/>
                </a:lnTo>
                <a:lnTo>
                  <a:pt x="2945498" y="956758"/>
                </a:lnTo>
                <a:lnTo>
                  <a:pt x="2975122" y="993752"/>
                </a:lnTo>
                <a:lnTo>
                  <a:pt x="3001001" y="1033455"/>
                </a:lnTo>
                <a:lnTo>
                  <a:pt x="3022933" y="1075589"/>
                </a:lnTo>
                <a:lnTo>
                  <a:pt x="3040717" y="1119874"/>
                </a:lnTo>
                <a:lnTo>
                  <a:pt x="3054149" y="1166031"/>
                </a:lnTo>
                <a:lnTo>
                  <a:pt x="3062957" y="1213288"/>
                </a:lnTo>
                <a:lnTo>
                  <a:pt x="3067037" y="1260836"/>
                </a:lnTo>
                <a:lnTo>
                  <a:pt x="3066444" y="1308333"/>
                </a:lnTo>
                <a:lnTo>
                  <a:pt x="3061233" y="1355438"/>
                </a:lnTo>
                <a:lnTo>
                  <a:pt x="3051458" y="1401812"/>
                </a:lnTo>
                <a:lnTo>
                  <a:pt x="3037173" y="1447113"/>
                </a:lnTo>
                <a:lnTo>
                  <a:pt x="3018434" y="1491002"/>
                </a:lnTo>
                <a:lnTo>
                  <a:pt x="2995294" y="1533138"/>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5" name="Google Shape;795;p65"/>
          <p:cNvSpPr/>
          <p:nvPr/>
        </p:nvSpPr>
        <p:spPr>
          <a:xfrm>
            <a:off x="15436701" y="237502"/>
            <a:ext cx="2851785" cy="6160135"/>
          </a:xfrm>
          <a:custGeom>
            <a:rect b="b" l="l" r="r" t="t"/>
            <a:pathLst>
              <a:path extrusionOk="0" h="6160135" w="2851784">
                <a:moveTo>
                  <a:pt x="2851298" y="5206501"/>
                </a:moveTo>
                <a:lnTo>
                  <a:pt x="2406600" y="5929115"/>
                </a:lnTo>
                <a:lnTo>
                  <a:pt x="2379411" y="5968759"/>
                </a:lnTo>
                <a:lnTo>
                  <a:pt x="2348675" y="6005265"/>
                </a:lnTo>
                <a:lnTo>
                  <a:pt x="2314671" y="6038431"/>
                </a:lnTo>
                <a:lnTo>
                  <a:pt x="2277677" y="6068055"/>
                </a:lnTo>
                <a:lnTo>
                  <a:pt x="2237974" y="6093934"/>
                </a:lnTo>
                <a:lnTo>
                  <a:pt x="2195840" y="6115866"/>
                </a:lnTo>
                <a:lnTo>
                  <a:pt x="2151555" y="6133650"/>
                </a:lnTo>
                <a:lnTo>
                  <a:pt x="2105398" y="6147082"/>
                </a:lnTo>
                <a:lnTo>
                  <a:pt x="2058141" y="6155890"/>
                </a:lnTo>
                <a:lnTo>
                  <a:pt x="2010593" y="6159970"/>
                </a:lnTo>
                <a:lnTo>
                  <a:pt x="1963097" y="6159377"/>
                </a:lnTo>
                <a:lnTo>
                  <a:pt x="1915991" y="6154166"/>
                </a:lnTo>
                <a:lnTo>
                  <a:pt x="1869617" y="6144391"/>
                </a:lnTo>
                <a:lnTo>
                  <a:pt x="1824316" y="6130106"/>
                </a:lnTo>
                <a:lnTo>
                  <a:pt x="1780426" y="6111367"/>
                </a:lnTo>
                <a:lnTo>
                  <a:pt x="1738290" y="6088227"/>
                </a:lnTo>
                <a:lnTo>
                  <a:pt x="230855" y="5160549"/>
                </a:lnTo>
                <a:lnTo>
                  <a:pt x="191211" y="5133361"/>
                </a:lnTo>
                <a:lnTo>
                  <a:pt x="154705" y="5102625"/>
                </a:lnTo>
                <a:lnTo>
                  <a:pt x="121539" y="5068620"/>
                </a:lnTo>
                <a:lnTo>
                  <a:pt x="91915" y="5031627"/>
                </a:lnTo>
                <a:lnTo>
                  <a:pt x="66036" y="4991924"/>
                </a:lnTo>
                <a:lnTo>
                  <a:pt x="44104" y="4949790"/>
                </a:lnTo>
                <a:lnTo>
                  <a:pt x="26320" y="4905505"/>
                </a:lnTo>
                <a:lnTo>
                  <a:pt x="12887" y="4859348"/>
                </a:lnTo>
                <a:lnTo>
                  <a:pt x="4079" y="4812090"/>
                </a:lnTo>
                <a:lnTo>
                  <a:pt x="0" y="4764543"/>
                </a:lnTo>
                <a:lnTo>
                  <a:pt x="593" y="4717046"/>
                </a:lnTo>
                <a:lnTo>
                  <a:pt x="5804" y="4669940"/>
                </a:lnTo>
                <a:lnTo>
                  <a:pt x="15579" y="4623567"/>
                </a:lnTo>
                <a:lnTo>
                  <a:pt x="29864" y="4578265"/>
                </a:lnTo>
                <a:lnTo>
                  <a:pt x="48603" y="4534376"/>
                </a:lnTo>
                <a:lnTo>
                  <a:pt x="71742" y="4492239"/>
                </a:lnTo>
                <a:lnTo>
                  <a:pt x="2783459" y="85820"/>
                </a:lnTo>
                <a:lnTo>
                  <a:pt x="2810647" y="46176"/>
                </a:lnTo>
                <a:lnTo>
                  <a:pt x="2841384" y="9670"/>
                </a:lnTo>
                <a:lnTo>
                  <a:pt x="2851298" y="0"/>
                </a:lnTo>
                <a:lnTo>
                  <a:pt x="2851298" y="5206501"/>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sp>
        <p:nvSpPr>
          <p:cNvPr id="127" name="Google Shape;127;p12"/>
          <p:cNvSpPr/>
          <p:nvPr/>
        </p:nvSpPr>
        <p:spPr>
          <a:xfrm>
            <a:off x="3641085" y="2086681"/>
            <a:ext cx="10173335" cy="0"/>
          </a:xfrm>
          <a:custGeom>
            <a:rect b="b" l="l" r="r" t="t"/>
            <a:pathLst>
              <a:path extrusionOk="0" h="120000" w="10173335">
                <a:moveTo>
                  <a:pt x="0" y="0"/>
                </a:moveTo>
                <a:lnTo>
                  <a:pt x="10172905"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12"/>
          <p:cNvSpPr/>
          <p:nvPr/>
        </p:nvSpPr>
        <p:spPr>
          <a:xfrm>
            <a:off x="16005162" y="4793319"/>
            <a:ext cx="2283460" cy="5494020"/>
          </a:xfrm>
          <a:custGeom>
            <a:rect b="b" l="l" r="r" t="t"/>
            <a:pathLst>
              <a:path extrusionOk="0" h="5494020" w="2283459">
                <a:moveTo>
                  <a:pt x="2282838" y="5493679"/>
                </a:moveTo>
                <a:lnTo>
                  <a:pt x="2233511" y="5493680"/>
                </a:lnTo>
                <a:lnTo>
                  <a:pt x="230855" y="4261242"/>
                </a:lnTo>
                <a:lnTo>
                  <a:pt x="191210" y="4234054"/>
                </a:lnTo>
                <a:lnTo>
                  <a:pt x="154704" y="4203317"/>
                </a:lnTo>
                <a:lnTo>
                  <a:pt x="121539" y="4169313"/>
                </a:lnTo>
                <a:lnTo>
                  <a:pt x="91915" y="4132319"/>
                </a:lnTo>
                <a:lnTo>
                  <a:pt x="66036" y="4092616"/>
                </a:lnTo>
                <a:lnTo>
                  <a:pt x="44103" y="4050482"/>
                </a:lnTo>
                <a:lnTo>
                  <a:pt x="26320" y="4006197"/>
                </a:lnTo>
                <a:lnTo>
                  <a:pt x="12887" y="3960040"/>
                </a:lnTo>
                <a:lnTo>
                  <a:pt x="4079" y="3912782"/>
                </a:lnTo>
                <a:lnTo>
                  <a:pt x="0" y="3865235"/>
                </a:lnTo>
                <a:lnTo>
                  <a:pt x="593" y="3817738"/>
                </a:lnTo>
                <a:lnTo>
                  <a:pt x="5804" y="3770633"/>
                </a:lnTo>
                <a:lnTo>
                  <a:pt x="15579" y="3724259"/>
                </a:lnTo>
                <a:lnTo>
                  <a:pt x="29864" y="3678957"/>
                </a:lnTo>
                <a:lnTo>
                  <a:pt x="48603" y="3635068"/>
                </a:lnTo>
                <a:lnTo>
                  <a:pt x="71742" y="3592932"/>
                </a:lnTo>
                <a:lnTo>
                  <a:pt x="2282838" y="0"/>
                </a:lnTo>
                <a:lnTo>
                  <a:pt x="2282838" y="5493679"/>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9" name="Google Shape;129;p12"/>
          <p:cNvGrpSpPr/>
          <p:nvPr/>
        </p:nvGrpSpPr>
        <p:grpSpPr>
          <a:xfrm>
            <a:off x="0" y="0"/>
            <a:ext cx="1672589" cy="4033520"/>
            <a:chOff x="0" y="0"/>
            <a:chExt cx="1672589" cy="4033520"/>
          </a:xfrm>
        </p:grpSpPr>
        <p:sp>
          <p:nvSpPr>
            <p:cNvPr id="130" name="Google Shape;130;p12"/>
            <p:cNvSpPr/>
            <p:nvPr/>
          </p:nvSpPr>
          <p:spPr>
            <a:xfrm>
              <a:off x="0" y="0"/>
              <a:ext cx="1672589" cy="4033520"/>
            </a:xfrm>
            <a:custGeom>
              <a:rect b="b" l="l" r="r" t="t"/>
              <a:pathLst>
                <a:path extrusionOk="0" h="4033520" w="1672589">
                  <a:moveTo>
                    <a:pt x="1600338" y="1432934"/>
                  </a:moveTo>
                  <a:lnTo>
                    <a:pt x="0" y="4033413"/>
                  </a:lnTo>
                  <a:lnTo>
                    <a:pt x="0" y="0"/>
                  </a:lnTo>
                  <a:lnTo>
                    <a:pt x="180183" y="0"/>
                  </a:lnTo>
                  <a:lnTo>
                    <a:pt x="1518259" y="823454"/>
                  </a:lnTo>
                  <a:lnTo>
                    <a:pt x="1550543" y="856554"/>
                  </a:lnTo>
                  <a:lnTo>
                    <a:pt x="1580166" y="893547"/>
                  </a:lnTo>
                  <a:lnTo>
                    <a:pt x="1606045" y="933250"/>
                  </a:lnTo>
                  <a:lnTo>
                    <a:pt x="1627977" y="975384"/>
                  </a:lnTo>
                  <a:lnTo>
                    <a:pt x="1645761" y="1019669"/>
                  </a:lnTo>
                  <a:lnTo>
                    <a:pt x="1659194" y="1065826"/>
                  </a:lnTo>
                  <a:lnTo>
                    <a:pt x="1668001" y="1113084"/>
                  </a:lnTo>
                  <a:lnTo>
                    <a:pt x="1672081" y="1160631"/>
                  </a:lnTo>
                  <a:lnTo>
                    <a:pt x="1671488" y="1208128"/>
                  </a:lnTo>
                  <a:lnTo>
                    <a:pt x="1666277" y="1255234"/>
                  </a:lnTo>
                  <a:lnTo>
                    <a:pt x="1656502" y="1301607"/>
                  </a:lnTo>
                  <a:lnTo>
                    <a:pt x="1642217" y="1346909"/>
                  </a:lnTo>
                  <a:lnTo>
                    <a:pt x="1623478" y="1390798"/>
                  </a:lnTo>
                  <a:lnTo>
                    <a:pt x="1600338" y="143293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 name="Google Shape;131;p12"/>
            <p:cNvPicPr preferRelativeResize="0"/>
            <p:nvPr/>
          </p:nvPicPr>
          <p:blipFill rotWithShape="1">
            <a:blip r:embed="rId3">
              <a:alphaModFix/>
            </a:blip>
            <a:srcRect b="0" l="0" r="0" t="0"/>
            <a:stretch/>
          </p:blipFill>
          <p:spPr>
            <a:xfrm>
              <a:off x="1429965" y="2726761"/>
              <a:ext cx="104775" cy="104774"/>
            </a:xfrm>
            <a:prstGeom prst="rect">
              <a:avLst/>
            </a:prstGeom>
            <a:noFill/>
            <a:ln>
              <a:noFill/>
            </a:ln>
          </p:spPr>
        </p:pic>
        <p:pic>
          <p:nvPicPr>
            <p:cNvPr id="132" name="Google Shape;132;p12"/>
            <p:cNvPicPr preferRelativeResize="0"/>
            <p:nvPr/>
          </p:nvPicPr>
          <p:blipFill rotWithShape="1">
            <a:blip r:embed="rId3">
              <a:alphaModFix/>
            </a:blip>
            <a:srcRect b="0" l="0" r="0" t="0"/>
            <a:stretch/>
          </p:blipFill>
          <p:spPr>
            <a:xfrm>
              <a:off x="1429965" y="3117286"/>
              <a:ext cx="104775" cy="104774"/>
            </a:xfrm>
            <a:prstGeom prst="rect">
              <a:avLst/>
            </a:prstGeom>
            <a:noFill/>
            <a:ln>
              <a:noFill/>
            </a:ln>
          </p:spPr>
        </p:pic>
      </p:grpSp>
      <p:sp>
        <p:nvSpPr>
          <p:cNvPr id="133" name="Google Shape;133;p12"/>
          <p:cNvSpPr txBox="1"/>
          <p:nvPr>
            <p:ph type="title"/>
          </p:nvPr>
        </p:nvSpPr>
        <p:spPr>
          <a:xfrm>
            <a:off x="521719" y="608485"/>
            <a:ext cx="17244561" cy="1214120"/>
          </a:xfrm>
          <a:prstGeom prst="rect">
            <a:avLst/>
          </a:prstGeom>
          <a:noFill/>
          <a:ln>
            <a:noFill/>
          </a:ln>
        </p:spPr>
        <p:txBody>
          <a:bodyPr anchorCtr="0" anchor="t" bIns="0" lIns="0" spcFirstLastPara="1" rIns="0" wrap="square" tIns="12700">
            <a:spAutoFit/>
          </a:bodyPr>
          <a:lstStyle/>
          <a:p>
            <a:pPr indent="0" lvl="0" marL="1883410" rtl="0" algn="l">
              <a:lnSpc>
                <a:spcPct val="100000"/>
              </a:lnSpc>
              <a:spcBef>
                <a:spcPts val="0"/>
              </a:spcBef>
              <a:spcAft>
                <a:spcPts val="0"/>
              </a:spcAft>
              <a:buNone/>
            </a:pPr>
            <a:r>
              <a:rPr lang="en-US" sz="4700"/>
              <a:t>HOW DO WE MANAGE WORK AMONG US</a:t>
            </a:r>
            <a:endParaRPr sz="4700"/>
          </a:p>
        </p:txBody>
      </p:sp>
      <p:sp>
        <p:nvSpPr>
          <p:cNvPr id="134" name="Google Shape;134;p12"/>
          <p:cNvSpPr txBox="1"/>
          <p:nvPr/>
        </p:nvSpPr>
        <p:spPr>
          <a:xfrm>
            <a:off x="1449858" y="2143818"/>
            <a:ext cx="3648075" cy="1196975"/>
          </a:xfrm>
          <a:prstGeom prst="rect">
            <a:avLst/>
          </a:prstGeom>
          <a:noFill/>
          <a:ln>
            <a:noFill/>
          </a:ln>
        </p:spPr>
        <p:txBody>
          <a:bodyPr anchorCtr="0" anchor="t" bIns="0" lIns="0" spcFirstLastPara="1" rIns="0" wrap="square" tIns="52700">
            <a:spAutoFit/>
          </a:bodyPr>
          <a:lstStyle/>
          <a:p>
            <a:pPr indent="0" lvl="0" marL="12700" rtl="0" algn="l">
              <a:lnSpc>
                <a:spcPct val="100000"/>
              </a:lnSpc>
              <a:spcBef>
                <a:spcPts val="0"/>
              </a:spcBef>
              <a:spcAft>
                <a:spcPts val="0"/>
              </a:spcAft>
              <a:buNone/>
            </a:pPr>
            <a:r>
              <a:rPr b="1" lang="en-US" sz="2300">
                <a:solidFill>
                  <a:srgbClr val="2A2A2A"/>
                </a:solidFill>
                <a:latin typeface="Trebuchet MS"/>
                <a:ea typeface="Trebuchet MS"/>
                <a:cs typeface="Trebuchet MS"/>
                <a:sym typeface="Trebuchet MS"/>
              </a:rPr>
              <a:t>Methodology</a:t>
            </a:r>
            <a:r>
              <a:rPr lang="en-US" sz="2300">
                <a:solidFill>
                  <a:srgbClr val="2A2A2A"/>
                </a:solidFill>
                <a:latin typeface="Lucida Sans"/>
                <a:ea typeface="Lucida Sans"/>
                <a:cs typeface="Lucida Sans"/>
                <a:sym typeface="Lucida Sans"/>
              </a:rPr>
              <a:t>:</a:t>
            </a:r>
            <a:endParaRPr sz="2300">
              <a:latin typeface="Lucida Sans"/>
              <a:ea typeface="Lucida Sans"/>
              <a:cs typeface="Lucida Sans"/>
              <a:sym typeface="Lucida Sans"/>
            </a:endParaRPr>
          </a:p>
          <a:p>
            <a:pPr indent="0" lvl="0" marL="247650" marR="5080" rtl="0" algn="l">
              <a:lnSpc>
                <a:spcPct val="111400"/>
              </a:lnSpc>
              <a:spcBef>
                <a:spcPts val="0"/>
              </a:spcBef>
              <a:spcAft>
                <a:spcPts val="0"/>
              </a:spcAft>
              <a:buNone/>
            </a:pPr>
            <a:r>
              <a:rPr lang="en-US" sz="2300">
                <a:solidFill>
                  <a:srgbClr val="2A2A2A"/>
                </a:solidFill>
                <a:latin typeface="Lucida Sans"/>
                <a:ea typeface="Lucida Sans"/>
                <a:cs typeface="Lucida Sans"/>
                <a:sym typeface="Lucida Sans"/>
              </a:rPr>
              <a:t>Agile (2 Days - Sprint) Trello / Jira board</a:t>
            </a:r>
            <a:endParaRPr sz="2300">
              <a:latin typeface="Lucida Sans"/>
              <a:ea typeface="Lucida Sans"/>
              <a:cs typeface="Lucida Sans"/>
              <a:sym typeface="Lucida Sans"/>
            </a:endParaRPr>
          </a:p>
        </p:txBody>
      </p:sp>
      <p:pic>
        <p:nvPicPr>
          <p:cNvPr id="135" name="Google Shape;135;p12" title="Screenshot from 2025-11-08 13-38-11.png"/>
          <p:cNvPicPr preferRelativeResize="0"/>
          <p:nvPr/>
        </p:nvPicPr>
        <p:blipFill>
          <a:blip r:embed="rId4">
            <a:alphaModFix/>
          </a:blip>
          <a:stretch>
            <a:fillRect/>
          </a:stretch>
        </p:blipFill>
        <p:spPr>
          <a:xfrm>
            <a:off x="1825004" y="3493225"/>
            <a:ext cx="15078648" cy="664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 name="Shape 139"/>
        <p:cNvGrpSpPr/>
        <p:nvPr/>
      </p:nvGrpSpPr>
      <p:grpSpPr>
        <a:xfrm>
          <a:off x="0" y="0"/>
          <a:ext cx="0" cy="0"/>
          <a:chOff x="0" y="0"/>
          <a:chExt cx="0" cy="0"/>
        </a:xfrm>
      </p:grpSpPr>
      <p:sp>
        <p:nvSpPr>
          <p:cNvPr id="140" name="Google Shape;140;p13"/>
          <p:cNvSpPr/>
          <p:nvPr/>
        </p:nvSpPr>
        <p:spPr>
          <a:xfrm>
            <a:off x="3641085" y="2086681"/>
            <a:ext cx="10173335" cy="0"/>
          </a:xfrm>
          <a:custGeom>
            <a:rect b="b" l="l" r="r" t="t"/>
            <a:pathLst>
              <a:path extrusionOk="0" h="120000" w="10173335">
                <a:moveTo>
                  <a:pt x="0" y="0"/>
                </a:moveTo>
                <a:lnTo>
                  <a:pt x="10172905" y="0"/>
                </a:lnTo>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13"/>
          <p:cNvSpPr/>
          <p:nvPr/>
        </p:nvSpPr>
        <p:spPr>
          <a:xfrm>
            <a:off x="16005162" y="4793319"/>
            <a:ext cx="2283459" cy="5494020"/>
          </a:xfrm>
          <a:custGeom>
            <a:rect b="b" l="l" r="r" t="t"/>
            <a:pathLst>
              <a:path extrusionOk="0" h="5494020" w="2283459">
                <a:moveTo>
                  <a:pt x="2282838" y="5493679"/>
                </a:moveTo>
                <a:lnTo>
                  <a:pt x="2233511" y="5493680"/>
                </a:lnTo>
                <a:lnTo>
                  <a:pt x="230855" y="4261242"/>
                </a:lnTo>
                <a:lnTo>
                  <a:pt x="191210" y="4234054"/>
                </a:lnTo>
                <a:lnTo>
                  <a:pt x="154704" y="4203317"/>
                </a:lnTo>
                <a:lnTo>
                  <a:pt x="121539" y="4169313"/>
                </a:lnTo>
                <a:lnTo>
                  <a:pt x="91915" y="4132319"/>
                </a:lnTo>
                <a:lnTo>
                  <a:pt x="66036" y="4092616"/>
                </a:lnTo>
                <a:lnTo>
                  <a:pt x="44103" y="4050482"/>
                </a:lnTo>
                <a:lnTo>
                  <a:pt x="26320" y="4006197"/>
                </a:lnTo>
                <a:lnTo>
                  <a:pt x="12887" y="3960040"/>
                </a:lnTo>
                <a:lnTo>
                  <a:pt x="4079" y="3912782"/>
                </a:lnTo>
                <a:lnTo>
                  <a:pt x="0" y="3865235"/>
                </a:lnTo>
                <a:lnTo>
                  <a:pt x="593" y="3817738"/>
                </a:lnTo>
                <a:lnTo>
                  <a:pt x="5804" y="3770633"/>
                </a:lnTo>
                <a:lnTo>
                  <a:pt x="15579" y="3724259"/>
                </a:lnTo>
                <a:lnTo>
                  <a:pt x="29864" y="3678957"/>
                </a:lnTo>
                <a:lnTo>
                  <a:pt x="48603" y="3635068"/>
                </a:lnTo>
                <a:lnTo>
                  <a:pt x="71742" y="3592932"/>
                </a:lnTo>
                <a:lnTo>
                  <a:pt x="2282838" y="0"/>
                </a:lnTo>
                <a:lnTo>
                  <a:pt x="2282838" y="5493679"/>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2" name="Google Shape;142;p13"/>
          <p:cNvSpPr txBox="1"/>
          <p:nvPr>
            <p:ph type="title"/>
          </p:nvPr>
        </p:nvSpPr>
        <p:spPr>
          <a:xfrm>
            <a:off x="521719" y="608485"/>
            <a:ext cx="17244600" cy="736200"/>
          </a:xfrm>
          <a:prstGeom prst="rect">
            <a:avLst/>
          </a:prstGeom>
          <a:noFill/>
          <a:ln>
            <a:noFill/>
          </a:ln>
        </p:spPr>
        <p:txBody>
          <a:bodyPr anchorCtr="0" anchor="t" bIns="0" lIns="0" spcFirstLastPara="1" rIns="0" wrap="square" tIns="12700">
            <a:spAutoFit/>
          </a:bodyPr>
          <a:lstStyle/>
          <a:p>
            <a:pPr indent="0" lvl="0" marL="1883410" rtl="0" algn="l">
              <a:lnSpc>
                <a:spcPct val="100000"/>
              </a:lnSpc>
              <a:spcBef>
                <a:spcPts val="0"/>
              </a:spcBef>
              <a:spcAft>
                <a:spcPts val="0"/>
              </a:spcAft>
              <a:buNone/>
            </a:pPr>
            <a:r>
              <a:rPr lang="en-US" sz="4700"/>
              <a:t>HOW DO WE MANAGE WORK AMONG US</a:t>
            </a:r>
            <a:endParaRPr sz="4700"/>
          </a:p>
        </p:txBody>
      </p:sp>
      <p:sp>
        <p:nvSpPr>
          <p:cNvPr id="143" name="Google Shape;143;p13"/>
          <p:cNvSpPr txBox="1"/>
          <p:nvPr/>
        </p:nvSpPr>
        <p:spPr>
          <a:xfrm>
            <a:off x="1822700" y="2297100"/>
            <a:ext cx="3220800" cy="1550100"/>
          </a:xfrm>
          <a:prstGeom prst="rect">
            <a:avLst/>
          </a:prstGeom>
          <a:noFill/>
          <a:ln>
            <a:noFill/>
          </a:ln>
        </p:spPr>
        <p:txBody>
          <a:bodyPr anchorCtr="0" anchor="t" bIns="0" lIns="0" spcFirstLastPara="1" rIns="0" wrap="square" tIns="52700">
            <a:spAutoFit/>
          </a:bodyPr>
          <a:lstStyle/>
          <a:p>
            <a:pPr indent="0" lvl="0" marL="12700" rtl="0" algn="l">
              <a:lnSpc>
                <a:spcPct val="100000"/>
              </a:lnSpc>
              <a:spcBef>
                <a:spcPts val="0"/>
              </a:spcBef>
              <a:spcAft>
                <a:spcPts val="0"/>
              </a:spcAft>
              <a:buNone/>
            </a:pPr>
            <a:r>
              <a:rPr b="1" lang="en-US" sz="2300">
                <a:solidFill>
                  <a:srgbClr val="2A2A2A"/>
                </a:solidFill>
                <a:latin typeface="Trebuchet MS"/>
                <a:ea typeface="Trebuchet MS"/>
                <a:cs typeface="Trebuchet MS"/>
                <a:sym typeface="Trebuchet MS"/>
              </a:rPr>
              <a:t>Methodology</a:t>
            </a:r>
            <a:r>
              <a:rPr lang="en-US" sz="2300">
                <a:solidFill>
                  <a:srgbClr val="2A2A2A"/>
                </a:solidFill>
                <a:latin typeface="Lucida Sans"/>
                <a:ea typeface="Lucida Sans"/>
                <a:cs typeface="Lucida Sans"/>
                <a:sym typeface="Lucida Sans"/>
              </a:rPr>
              <a:t>:</a:t>
            </a:r>
            <a:endParaRPr sz="2300">
              <a:latin typeface="Lucida Sans"/>
              <a:ea typeface="Lucida Sans"/>
              <a:cs typeface="Lucida Sans"/>
              <a:sym typeface="Lucida Sans"/>
            </a:endParaRPr>
          </a:p>
          <a:p>
            <a:pPr indent="0" lvl="0" marL="0" marR="5080" rtl="0" algn="l">
              <a:lnSpc>
                <a:spcPct val="111400"/>
              </a:lnSpc>
              <a:spcBef>
                <a:spcPts val="0"/>
              </a:spcBef>
              <a:spcAft>
                <a:spcPts val="0"/>
              </a:spcAft>
              <a:buNone/>
            </a:pPr>
            <a:r>
              <a:rPr lang="en-US" sz="2300">
                <a:solidFill>
                  <a:srgbClr val="2A2A2A"/>
                </a:solidFill>
                <a:latin typeface="Lucida Sans"/>
                <a:ea typeface="Lucida Sans"/>
                <a:cs typeface="Lucida Sans"/>
                <a:sym typeface="Lucida Sans"/>
              </a:rPr>
              <a:t>Clickup</a:t>
            </a:r>
            <a:endParaRPr sz="2300">
              <a:solidFill>
                <a:srgbClr val="2A2A2A"/>
              </a:solidFill>
              <a:latin typeface="Lucida Sans"/>
              <a:ea typeface="Lucida Sans"/>
              <a:cs typeface="Lucida Sans"/>
              <a:sym typeface="Lucida Sans"/>
            </a:endParaRPr>
          </a:p>
          <a:p>
            <a:pPr indent="0" lvl="0" marL="0" marR="5080" rtl="0" algn="l">
              <a:lnSpc>
                <a:spcPct val="111400"/>
              </a:lnSpc>
              <a:spcBef>
                <a:spcPts val="0"/>
              </a:spcBef>
              <a:spcAft>
                <a:spcPts val="0"/>
              </a:spcAft>
              <a:buNone/>
            </a:pPr>
            <a:r>
              <a:rPr lang="en-US" sz="2300">
                <a:solidFill>
                  <a:srgbClr val="2A2A2A"/>
                </a:solidFill>
                <a:latin typeface="Lucida Sans"/>
                <a:ea typeface="Lucida Sans"/>
                <a:cs typeface="Lucida Sans"/>
                <a:sym typeface="Lucida Sans"/>
              </a:rPr>
              <a:t>Gantte Chart</a:t>
            </a:r>
            <a:endParaRPr sz="2300">
              <a:solidFill>
                <a:srgbClr val="2A2A2A"/>
              </a:solidFill>
              <a:latin typeface="Lucida Sans"/>
              <a:ea typeface="Lucida Sans"/>
              <a:cs typeface="Lucida Sans"/>
              <a:sym typeface="Lucida Sans"/>
            </a:endParaRPr>
          </a:p>
          <a:p>
            <a:pPr indent="0" lvl="0" marL="0" marR="5080" rtl="0" algn="l">
              <a:lnSpc>
                <a:spcPct val="111400"/>
              </a:lnSpc>
              <a:spcBef>
                <a:spcPts val="0"/>
              </a:spcBef>
              <a:spcAft>
                <a:spcPts val="0"/>
              </a:spcAft>
              <a:buNone/>
            </a:pPr>
            <a:r>
              <a:t/>
            </a:r>
            <a:endParaRPr sz="2300">
              <a:solidFill>
                <a:srgbClr val="2A2A2A"/>
              </a:solidFill>
              <a:latin typeface="Lucida Sans"/>
              <a:ea typeface="Lucida Sans"/>
              <a:cs typeface="Lucida Sans"/>
              <a:sym typeface="Lucida Sans"/>
            </a:endParaRPr>
          </a:p>
        </p:txBody>
      </p:sp>
      <p:grpSp>
        <p:nvGrpSpPr>
          <p:cNvPr id="144" name="Google Shape;144;p13"/>
          <p:cNvGrpSpPr/>
          <p:nvPr/>
        </p:nvGrpSpPr>
        <p:grpSpPr>
          <a:xfrm>
            <a:off x="0" y="0"/>
            <a:ext cx="1672589" cy="4033520"/>
            <a:chOff x="0" y="0"/>
            <a:chExt cx="1672589" cy="4033520"/>
          </a:xfrm>
        </p:grpSpPr>
        <p:sp>
          <p:nvSpPr>
            <p:cNvPr id="145" name="Google Shape;145;p13"/>
            <p:cNvSpPr/>
            <p:nvPr/>
          </p:nvSpPr>
          <p:spPr>
            <a:xfrm>
              <a:off x="0" y="0"/>
              <a:ext cx="1672589" cy="4033520"/>
            </a:xfrm>
            <a:custGeom>
              <a:rect b="b" l="l" r="r" t="t"/>
              <a:pathLst>
                <a:path extrusionOk="0" h="4033520" w="1672589">
                  <a:moveTo>
                    <a:pt x="1600338" y="1432934"/>
                  </a:moveTo>
                  <a:lnTo>
                    <a:pt x="0" y="4033413"/>
                  </a:lnTo>
                  <a:lnTo>
                    <a:pt x="0" y="0"/>
                  </a:lnTo>
                  <a:lnTo>
                    <a:pt x="180183" y="0"/>
                  </a:lnTo>
                  <a:lnTo>
                    <a:pt x="1518259" y="823454"/>
                  </a:lnTo>
                  <a:lnTo>
                    <a:pt x="1550543" y="856554"/>
                  </a:lnTo>
                  <a:lnTo>
                    <a:pt x="1580166" y="893547"/>
                  </a:lnTo>
                  <a:lnTo>
                    <a:pt x="1606045" y="933250"/>
                  </a:lnTo>
                  <a:lnTo>
                    <a:pt x="1627977" y="975384"/>
                  </a:lnTo>
                  <a:lnTo>
                    <a:pt x="1645761" y="1019669"/>
                  </a:lnTo>
                  <a:lnTo>
                    <a:pt x="1659194" y="1065826"/>
                  </a:lnTo>
                  <a:lnTo>
                    <a:pt x="1668001" y="1113084"/>
                  </a:lnTo>
                  <a:lnTo>
                    <a:pt x="1672081" y="1160631"/>
                  </a:lnTo>
                  <a:lnTo>
                    <a:pt x="1671488" y="1208128"/>
                  </a:lnTo>
                  <a:lnTo>
                    <a:pt x="1666277" y="1255234"/>
                  </a:lnTo>
                  <a:lnTo>
                    <a:pt x="1656502" y="1301607"/>
                  </a:lnTo>
                  <a:lnTo>
                    <a:pt x="1642217" y="1346909"/>
                  </a:lnTo>
                  <a:lnTo>
                    <a:pt x="1623478" y="1390798"/>
                  </a:lnTo>
                  <a:lnTo>
                    <a:pt x="1600338" y="1432934"/>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6" name="Google Shape;146;p13"/>
            <p:cNvPicPr preferRelativeResize="0"/>
            <p:nvPr/>
          </p:nvPicPr>
          <p:blipFill rotWithShape="1">
            <a:blip r:embed="rId3">
              <a:alphaModFix/>
            </a:blip>
            <a:srcRect b="0" l="0" r="0" t="0"/>
            <a:stretch/>
          </p:blipFill>
          <p:spPr>
            <a:xfrm>
              <a:off x="1429965" y="2726761"/>
              <a:ext cx="104775" cy="104774"/>
            </a:xfrm>
            <a:prstGeom prst="rect">
              <a:avLst/>
            </a:prstGeom>
            <a:noFill/>
            <a:ln>
              <a:noFill/>
            </a:ln>
          </p:spPr>
        </p:pic>
        <p:pic>
          <p:nvPicPr>
            <p:cNvPr id="147" name="Google Shape;147;p13"/>
            <p:cNvPicPr preferRelativeResize="0"/>
            <p:nvPr/>
          </p:nvPicPr>
          <p:blipFill rotWithShape="1">
            <a:blip r:embed="rId3">
              <a:alphaModFix/>
            </a:blip>
            <a:srcRect b="0" l="0" r="0" t="0"/>
            <a:stretch/>
          </p:blipFill>
          <p:spPr>
            <a:xfrm>
              <a:off x="1429965" y="3117286"/>
              <a:ext cx="104775" cy="104774"/>
            </a:xfrm>
            <a:prstGeom prst="rect">
              <a:avLst/>
            </a:prstGeom>
            <a:noFill/>
            <a:ln>
              <a:noFill/>
            </a:ln>
          </p:spPr>
        </p:pic>
      </p:grpSp>
      <p:pic>
        <p:nvPicPr>
          <p:cNvPr id="148" name="Google Shape;148;p13" title="WhatsApp Image 2025-11-08 at 16.22.22 (1).jpeg"/>
          <p:cNvPicPr preferRelativeResize="0"/>
          <p:nvPr/>
        </p:nvPicPr>
        <p:blipFill>
          <a:blip r:embed="rId4">
            <a:alphaModFix/>
          </a:blip>
          <a:stretch>
            <a:fillRect/>
          </a:stretch>
        </p:blipFill>
        <p:spPr>
          <a:xfrm>
            <a:off x="1538000" y="3681125"/>
            <a:ext cx="14270700" cy="617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 name="Shape 152"/>
        <p:cNvGrpSpPr/>
        <p:nvPr/>
      </p:nvGrpSpPr>
      <p:grpSpPr>
        <a:xfrm>
          <a:off x="0" y="0"/>
          <a:ext cx="0" cy="0"/>
          <a:chOff x="0" y="0"/>
          <a:chExt cx="0" cy="0"/>
        </a:xfrm>
      </p:grpSpPr>
      <p:pic>
        <p:nvPicPr>
          <p:cNvPr id="153" name="Google Shape;153;p14"/>
          <p:cNvPicPr preferRelativeResize="0"/>
          <p:nvPr/>
        </p:nvPicPr>
        <p:blipFill rotWithShape="1">
          <a:blip r:embed="rId3">
            <a:alphaModFix/>
          </a:blip>
          <a:srcRect b="0" l="0" r="0" t="0"/>
          <a:stretch/>
        </p:blipFill>
        <p:spPr>
          <a:xfrm>
            <a:off x="625167" y="2318512"/>
            <a:ext cx="104775" cy="104774"/>
          </a:xfrm>
          <a:prstGeom prst="rect">
            <a:avLst/>
          </a:prstGeom>
          <a:noFill/>
          <a:ln>
            <a:noFill/>
          </a:ln>
        </p:spPr>
      </p:pic>
      <p:sp>
        <p:nvSpPr>
          <p:cNvPr id="154" name="Google Shape;154;p14"/>
          <p:cNvSpPr txBox="1"/>
          <p:nvPr>
            <p:ph type="title"/>
          </p:nvPr>
        </p:nvSpPr>
        <p:spPr>
          <a:xfrm>
            <a:off x="962100" y="955025"/>
            <a:ext cx="6428700" cy="2631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800"/>
              <a:t>ER-DIAGRAM</a:t>
            </a:r>
            <a:endParaRPr sz="7800"/>
          </a:p>
          <a:p>
            <a:pPr indent="0" lvl="0" marL="0" marR="5080" rtl="0" algn="l">
              <a:lnSpc>
                <a:spcPct val="150000"/>
              </a:lnSpc>
              <a:spcBef>
                <a:spcPts val="15"/>
              </a:spcBef>
              <a:spcAft>
                <a:spcPts val="0"/>
              </a:spcAft>
              <a:buNone/>
            </a:pPr>
            <a:r>
              <a:rPr lang="en-US" sz="2300">
                <a:solidFill>
                  <a:srgbClr val="000000"/>
                </a:solidFill>
              </a:rPr>
              <a:t>We designed a relational database with carefully structured tables to ensure data integrity.</a:t>
            </a:r>
            <a:endParaRPr sz="2300"/>
          </a:p>
        </p:txBody>
      </p:sp>
      <p:pic>
        <p:nvPicPr>
          <p:cNvPr id="155" name="Google Shape;155;p14"/>
          <p:cNvPicPr preferRelativeResize="0"/>
          <p:nvPr/>
        </p:nvPicPr>
        <p:blipFill rotWithShape="1">
          <a:blip r:embed="rId3">
            <a:alphaModFix/>
          </a:blip>
          <a:srcRect b="0" l="0" r="0" t="0"/>
          <a:stretch/>
        </p:blipFill>
        <p:spPr>
          <a:xfrm>
            <a:off x="625155" y="5211324"/>
            <a:ext cx="104775" cy="104774"/>
          </a:xfrm>
          <a:prstGeom prst="rect">
            <a:avLst/>
          </a:prstGeom>
          <a:noFill/>
          <a:ln>
            <a:noFill/>
          </a:ln>
        </p:spPr>
      </p:pic>
      <p:sp>
        <p:nvSpPr>
          <p:cNvPr id="156" name="Google Shape;156;p14"/>
          <p:cNvSpPr txBox="1"/>
          <p:nvPr/>
        </p:nvSpPr>
        <p:spPr>
          <a:xfrm>
            <a:off x="962175" y="5034025"/>
            <a:ext cx="6428700" cy="3093300"/>
          </a:xfrm>
          <a:prstGeom prst="rect">
            <a:avLst/>
          </a:prstGeom>
          <a:noFill/>
          <a:ln>
            <a:noFill/>
          </a:ln>
        </p:spPr>
        <p:txBody>
          <a:bodyPr anchorCtr="0" anchor="t" bIns="0" lIns="0" spcFirstLastPara="1" rIns="0" wrap="square" tIns="12700">
            <a:spAutoFit/>
          </a:bodyPr>
          <a:lstStyle/>
          <a:p>
            <a:pPr indent="0" lvl="0" marL="74295" rtl="0" algn="l">
              <a:lnSpc>
                <a:spcPct val="150000"/>
              </a:lnSpc>
              <a:spcBef>
                <a:spcPts val="0"/>
              </a:spcBef>
              <a:spcAft>
                <a:spcPts val="0"/>
              </a:spcAft>
              <a:buNone/>
            </a:pPr>
            <a:r>
              <a:rPr b="1" lang="en-US" sz="2300">
                <a:latin typeface="Trebuchet MS"/>
                <a:ea typeface="Trebuchet MS"/>
                <a:cs typeface="Trebuchet MS"/>
                <a:sym typeface="Trebuchet MS"/>
              </a:rPr>
              <a:t>Relationships follow a 1-to-Many model in</a:t>
            </a:r>
            <a:endParaRPr sz="2300">
              <a:latin typeface="Trebuchet MS"/>
              <a:ea typeface="Trebuchet MS"/>
              <a:cs typeface="Trebuchet MS"/>
              <a:sym typeface="Trebuchet MS"/>
            </a:endParaRPr>
          </a:p>
          <a:p>
            <a:pPr indent="0" lvl="0" marL="12700" marR="718820" rtl="0" algn="l">
              <a:lnSpc>
                <a:spcPct val="150000"/>
              </a:lnSpc>
              <a:spcBef>
                <a:spcPts val="0"/>
              </a:spcBef>
              <a:spcAft>
                <a:spcPts val="0"/>
              </a:spcAft>
              <a:buNone/>
            </a:pPr>
            <a:r>
              <a:rPr b="1" lang="en-US" sz="2300">
                <a:latin typeface="Trebuchet MS"/>
                <a:ea typeface="Trebuchet MS"/>
                <a:cs typeface="Trebuchet MS"/>
                <a:sym typeface="Trebuchet MS"/>
              </a:rPr>
              <a:t>most areas, such as students to exam answers, and courses to questions.</a:t>
            </a:r>
            <a:endParaRPr sz="2300">
              <a:latin typeface="Trebuchet MS"/>
              <a:ea typeface="Trebuchet MS"/>
              <a:cs typeface="Trebuchet MS"/>
              <a:sym typeface="Trebuchet MS"/>
            </a:endParaRPr>
          </a:p>
          <a:p>
            <a:pPr indent="0" lvl="0" marL="0" rtl="0" algn="l">
              <a:lnSpc>
                <a:spcPct val="150000"/>
              </a:lnSpc>
              <a:spcBef>
                <a:spcPts val="555"/>
              </a:spcBef>
              <a:spcAft>
                <a:spcPts val="0"/>
              </a:spcAft>
              <a:buNone/>
            </a:pPr>
            <a:r>
              <a:t/>
            </a:r>
            <a:endParaRPr sz="2300">
              <a:latin typeface="Trebuchet MS"/>
              <a:ea typeface="Trebuchet MS"/>
              <a:cs typeface="Trebuchet MS"/>
              <a:sym typeface="Trebuchet MS"/>
            </a:endParaRPr>
          </a:p>
          <a:p>
            <a:pPr indent="61594" lvl="0" marL="12700" marR="5080" rtl="0" algn="l">
              <a:lnSpc>
                <a:spcPct val="150000"/>
              </a:lnSpc>
              <a:spcBef>
                <a:spcPts val="0"/>
              </a:spcBef>
              <a:spcAft>
                <a:spcPts val="0"/>
              </a:spcAft>
              <a:buNone/>
            </a:pPr>
            <a:r>
              <a:rPr b="1" lang="en-US" sz="2300">
                <a:latin typeface="Trebuchet MS"/>
                <a:ea typeface="Trebuchet MS"/>
                <a:cs typeface="Trebuchet MS"/>
                <a:sym typeface="Trebuchet MS"/>
              </a:rPr>
              <a:t>Normalization minimized redundancy, while lookup tables improved consistency.</a:t>
            </a:r>
            <a:endParaRPr sz="2300">
              <a:latin typeface="Trebuchet MS"/>
              <a:ea typeface="Trebuchet MS"/>
              <a:cs typeface="Trebuchet MS"/>
              <a:sym typeface="Trebuchet MS"/>
            </a:endParaRPr>
          </a:p>
        </p:txBody>
      </p:sp>
      <p:pic>
        <p:nvPicPr>
          <p:cNvPr id="157" name="Google Shape;157;p14"/>
          <p:cNvPicPr preferRelativeResize="0"/>
          <p:nvPr/>
        </p:nvPicPr>
        <p:blipFill rotWithShape="1">
          <a:blip r:embed="rId4">
            <a:alphaModFix/>
          </a:blip>
          <a:srcRect b="0" l="0" r="0" t="0"/>
          <a:stretch/>
        </p:blipFill>
        <p:spPr>
          <a:xfrm>
            <a:off x="625155" y="7343149"/>
            <a:ext cx="104775" cy="104774"/>
          </a:xfrm>
          <a:prstGeom prst="rect">
            <a:avLst/>
          </a:prstGeom>
          <a:noFill/>
          <a:ln>
            <a:noFill/>
          </a:ln>
        </p:spPr>
      </p:pic>
      <p:sp>
        <p:nvSpPr>
          <p:cNvPr id="158" name="Google Shape;158;p14"/>
          <p:cNvSpPr/>
          <p:nvPr/>
        </p:nvSpPr>
        <p:spPr>
          <a:xfrm>
            <a:off x="0" y="8906167"/>
            <a:ext cx="1355090" cy="1381125"/>
          </a:xfrm>
          <a:custGeom>
            <a:rect b="b" l="l" r="r" t="t"/>
            <a:pathLst>
              <a:path extrusionOk="0" h="1381125" w="1355090">
                <a:moveTo>
                  <a:pt x="1313560" y="1380832"/>
                </a:moveTo>
                <a:lnTo>
                  <a:pt x="0" y="1380832"/>
                </a:lnTo>
                <a:lnTo>
                  <a:pt x="0" y="0"/>
                </a:lnTo>
                <a:lnTo>
                  <a:pt x="1220155" y="849760"/>
                </a:lnTo>
                <a:lnTo>
                  <a:pt x="1250514" y="884637"/>
                </a:lnTo>
                <a:lnTo>
                  <a:pt x="1277995" y="923249"/>
                </a:lnTo>
                <a:lnTo>
                  <a:pt x="1301583" y="964354"/>
                </a:lnTo>
                <a:lnTo>
                  <a:pt x="1321094" y="1007662"/>
                </a:lnTo>
                <a:lnTo>
                  <a:pt x="1336341" y="1052883"/>
                </a:lnTo>
                <a:lnTo>
                  <a:pt x="1347138" y="1099726"/>
                </a:lnTo>
                <a:lnTo>
                  <a:pt x="1353255" y="1147407"/>
                </a:lnTo>
                <a:lnTo>
                  <a:pt x="1354636" y="1195109"/>
                </a:lnTo>
                <a:lnTo>
                  <a:pt x="1351355" y="1242496"/>
                </a:lnTo>
                <a:lnTo>
                  <a:pt x="1343484" y="1289231"/>
                </a:lnTo>
                <a:lnTo>
                  <a:pt x="1331099" y="1334977"/>
                </a:lnTo>
                <a:lnTo>
                  <a:pt x="1314271" y="1379397"/>
                </a:lnTo>
                <a:lnTo>
                  <a:pt x="1313560" y="1380832"/>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9" name="Google Shape;159;p14" title="ERD.png"/>
          <p:cNvPicPr preferRelativeResize="0"/>
          <p:nvPr/>
        </p:nvPicPr>
        <p:blipFill>
          <a:blip r:embed="rId5">
            <a:alphaModFix/>
          </a:blip>
          <a:stretch>
            <a:fillRect/>
          </a:stretch>
        </p:blipFill>
        <p:spPr>
          <a:xfrm>
            <a:off x="7543275" y="152400"/>
            <a:ext cx="10608774" cy="938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 name="Shape 163"/>
        <p:cNvGrpSpPr/>
        <p:nvPr/>
      </p:nvGrpSpPr>
      <p:grpSpPr>
        <a:xfrm>
          <a:off x="0" y="0"/>
          <a:ext cx="0" cy="0"/>
          <a:chOff x="0" y="0"/>
          <a:chExt cx="0" cy="0"/>
        </a:xfrm>
      </p:grpSpPr>
      <p:sp>
        <p:nvSpPr>
          <p:cNvPr id="164" name="Google Shape;164;p15"/>
          <p:cNvSpPr/>
          <p:nvPr/>
        </p:nvSpPr>
        <p:spPr>
          <a:xfrm>
            <a:off x="8496812" y="346037"/>
            <a:ext cx="8432800" cy="9571990"/>
          </a:xfrm>
          <a:custGeom>
            <a:rect b="b" l="l" r="r" t="t"/>
            <a:pathLst>
              <a:path extrusionOk="0" h="9571990" w="8432800">
                <a:moveTo>
                  <a:pt x="7946921" y="9571385"/>
                </a:moveTo>
                <a:lnTo>
                  <a:pt x="485774" y="9571385"/>
                </a:lnTo>
                <a:lnTo>
                  <a:pt x="437762" y="9569008"/>
                </a:lnTo>
                <a:lnTo>
                  <a:pt x="390562" y="9561964"/>
                </a:lnTo>
                <a:lnTo>
                  <a:pt x="344494" y="9550387"/>
                </a:lnTo>
                <a:lnTo>
                  <a:pt x="299876" y="9534407"/>
                </a:lnTo>
                <a:lnTo>
                  <a:pt x="257028" y="9514157"/>
                </a:lnTo>
                <a:lnTo>
                  <a:pt x="216266" y="9489769"/>
                </a:lnTo>
                <a:lnTo>
                  <a:pt x="177911" y="9461374"/>
                </a:lnTo>
                <a:lnTo>
                  <a:pt x="142280" y="9429105"/>
                </a:lnTo>
                <a:lnTo>
                  <a:pt x="110010" y="9393474"/>
                </a:lnTo>
                <a:lnTo>
                  <a:pt x="81616" y="9355118"/>
                </a:lnTo>
                <a:lnTo>
                  <a:pt x="57227" y="9314356"/>
                </a:lnTo>
                <a:lnTo>
                  <a:pt x="36977" y="9271508"/>
                </a:lnTo>
                <a:lnTo>
                  <a:pt x="20997" y="9226890"/>
                </a:lnTo>
                <a:lnTo>
                  <a:pt x="9420" y="9180822"/>
                </a:lnTo>
                <a:lnTo>
                  <a:pt x="2377" y="9133623"/>
                </a:lnTo>
                <a:lnTo>
                  <a:pt x="0" y="9085610"/>
                </a:lnTo>
                <a:lnTo>
                  <a:pt x="0" y="485775"/>
                </a:lnTo>
                <a:lnTo>
                  <a:pt x="2377" y="437762"/>
                </a:lnTo>
                <a:lnTo>
                  <a:pt x="9420" y="390562"/>
                </a:lnTo>
                <a:lnTo>
                  <a:pt x="20997" y="344494"/>
                </a:lnTo>
                <a:lnTo>
                  <a:pt x="36977" y="299876"/>
                </a:lnTo>
                <a:lnTo>
                  <a:pt x="57227" y="257028"/>
                </a:lnTo>
                <a:lnTo>
                  <a:pt x="81616"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946921" y="0"/>
                </a:lnTo>
                <a:lnTo>
                  <a:pt x="7994934" y="2377"/>
                </a:lnTo>
                <a:lnTo>
                  <a:pt x="8042133" y="9420"/>
                </a:lnTo>
                <a:lnTo>
                  <a:pt x="8088201" y="20997"/>
                </a:lnTo>
                <a:lnTo>
                  <a:pt x="8132819" y="36977"/>
                </a:lnTo>
                <a:lnTo>
                  <a:pt x="8175668" y="57227"/>
                </a:lnTo>
                <a:lnTo>
                  <a:pt x="8216429" y="81615"/>
                </a:lnTo>
                <a:lnTo>
                  <a:pt x="8254785" y="110010"/>
                </a:lnTo>
                <a:lnTo>
                  <a:pt x="8290416" y="142280"/>
                </a:lnTo>
                <a:lnTo>
                  <a:pt x="8322685" y="177911"/>
                </a:lnTo>
                <a:lnTo>
                  <a:pt x="8351080" y="216266"/>
                </a:lnTo>
                <a:lnTo>
                  <a:pt x="8375469" y="257028"/>
                </a:lnTo>
                <a:lnTo>
                  <a:pt x="8395719" y="299876"/>
                </a:lnTo>
                <a:lnTo>
                  <a:pt x="8411698" y="344494"/>
                </a:lnTo>
                <a:lnTo>
                  <a:pt x="8423275" y="390562"/>
                </a:lnTo>
                <a:lnTo>
                  <a:pt x="8430319" y="437762"/>
                </a:lnTo>
                <a:lnTo>
                  <a:pt x="8432696" y="485775"/>
                </a:lnTo>
                <a:lnTo>
                  <a:pt x="8432696" y="9085610"/>
                </a:lnTo>
                <a:lnTo>
                  <a:pt x="8430319" y="9133623"/>
                </a:lnTo>
                <a:lnTo>
                  <a:pt x="8423275" y="9180822"/>
                </a:lnTo>
                <a:lnTo>
                  <a:pt x="8411698" y="9226890"/>
                </a:lnTo>
                <a:lnTo>
                  <a:pt x="8395719" y="9271508"/>
                </a:lnTo>
                <a:lnTo>
                  <a:pt x="8375469" y="9314356"/>
                </a:lnTo>
                <a:lnTo>
                  <a:pt x="8351080" y="9355118"/>
                </a:lnTo>
                <a:lnTo>
                  <a:pt x="8322685" y="9393474"/>
                </a:lnTo>
                <a:lnTo>
                  <a:pt x="8290416" y="9429105"/>
                </a:lnTo>
                <a:lnTo>
                  <a:pt x="8254785" y="9461374"/>
                </a:lnTo>
                <a:lnTo>
                  <a:pt x="8216429" y="9489769"/>
                </a:lnTo>
                <a:lnTo>
                  <a:pt x="8175668" y="9514157"/>
                </a:lnTo>
                <a:lnTo>
                  <a:pt x="8132819" y="9534407"/>
                </a:lnTo>
                <a:lnTo>
                  <a:pt x="8088201" y="9550387"/>
                </a:lnTo>
                <a:lnTo>
                  <a:pt x="8042133" y="9561964"/>
                </a:lnTo>
                <a:lnTo>
                  <a:pt x="7994934" y="9569008"/>
                </a:lnTo>
                <a:lnTo>
                  <a:pt x="7946921" y="9571385"/>
                </a:lnTo>
                <a:close/>
              </a:path>
            </a:pathLst>
          </a:custGeom>
          <a:solidFill>
            <a:srgbClr val="8C2A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 name="Google Shape;165;p15"/>
          <p:cNvSpPr/>
          <p:nvPr/>
        </p:nvSpPr>
        <p:spPr>
          <a:xfrm>
            <a:off x="0" y="8906167"/>
            <a:ext cx="1355090" cy="1381125"/>
          </a:xfrm>
          <a:custGeom>
            <a:rect b="b" l="l" r="r" t="t"/>
            <a:pathLst>
              <a:path extrusionOk="0" h="1381125" w="1355090">
                <a:moveTo>
                  <a:pt x="1313560" y="1380832"/>
                </a:moveTo>
                <a:lnTo>
                  <a:pt x="0" y="1380832"/>
                </a:lnTo>
                <a:lnTo>
                  <a:pt x="0" y="0"/>
                </a:lnTo>
                <a:lnTo>
                  <a:pt x="1220155" y="849760"/>
                </a:lnTo>
                <a:lnTo>
                  <a:pt x="1250514" y="884637"/>
                </a:lnTo>
                <a:lnTo>
                  <a:pt x="1277995" y="923249"/>
                </a:lnTo>
                <a:lnTo>
                  <a:pt x="1301583" y="964354"/>
                </a:lnTo>
                <a:lnTo>
                  <a:pt x="1321094" y="1007662"/>
                </a:lnTo>
                <a:lnTo>
                  <a:pt x="1336341" y="1052883"/>
                </a:lnTo>
                <a:lnTo>
                  <a:pt x="1347138" y="1099726"/>
                </a:lnTo>
                <a:lnTo>
                  <a:pt x="1353255" y="1147407"/>
                </a:lnTo>
                <a:lnTo>
                  <a:pt x="1354636" y="1195109"/>
                </a:lnTo>
                <a:lnTo>
                  <a:pt x="1351355" y="1242496"/>
                </a:lnTo>
                <a:lnTo>
                  <a:pt x="1343484" y="1289231"/>
                </a:lnTo>
                <a:lnTo>
                  <a:pt x="1331099" y="1334977"/>
                </a:lnTo>
                <a:lnTo>
                  <a:pt x="1314271" y="1379397"/>
                </a:lnTo>
                <a:lnTo>
                  <a:pt x="1313560" y="1380832"/>
                </a:lnTo>
                <a:close/>
              </a:path>
            </a:pathLst>
          </a:custGeom>
          <a:solidFill>
            <a:srgbClr val="FFE8E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 name="Google Shape;166;p15"/>
          <p:cNvSpPr txBox="1"/>
          <p:nvPr>
            <p:ph type="title"/>
          </p:nvPr>
        </p:nvSpPr>
        <p:spPr>
          <a:xfrm>
            <a:off x="1280438" y="955036"/>
            <a:ext cx="4693285" cy="1214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800"/>
              <a:t>MAPPING</a:t>
            </a:r>
            <a:endParaRPr sz="7800"/>
          </a:p>
        </p:txBody>
      </p:sp>
      <p:pic>
        <p:nvPicPr>
          <p:cNvPr id="167" name="Google Shape;167;p15"/>
          <p:cNvPicPr preferRelativeResize="0"/>
          <p:nvPr/>
        </p:nvPicPr>
        <p:blipFill rotWithShape="1">
          <a:blip r:embed="rId3">
            <a:alphaModFix/>
          </a:blip>
          <a:srcRect b="0" l="0" r="0" t="0"/>
          <a:stretch/>
        </p:blipFill>
        <p:spPr>
          <a:xfrm>
            <a:off x="966592" y="3706840"/>
            <a:ext cx="104775" cy="104774"/>
          </a:xfrm>
          <a:prstGeom prst="rect">
            <a:avLst/>
          </a:prstGeom>
          <a:noFill/>
          <a:ln>
            <a:noFill/>
          </a:ln>
        </p:spPr>
      </p:pic>
      <p:sp>
        <p:nvSpPr>
          <p:cNvPr id="168" name="Google Shape;168;p15"/>
          <p:cNvSpPr txBox="1"/>
          <p:nvPr/>
        </p:nvSpPr>
        <p:spPr>
          <a:xfrm>
            <a:off x="1221772" y="3554500"/>
            <a:ext cx="2898000" cy="1159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700">
                <a:latin typeface="Lucida Sans"/>
                <a:ea typeface="Lucida Sans"/>
                <a:cs typeface="Lucida Sans"/>
                <a:sym typeface="Lucida Sans"/>
              </a:rPr>
              <a:t>24 Main Table</a:t>
            </a:r>
            <a:endParaRPr sz="2700">
              <a:latin typeface="Lucida Sans"/>
              <a:ea typeface="Lucida Sans"/>
              <a:cs typeface="Lucida Sans"/>
              <a:sym typeface="Lucida Sans"/>
            </a:endParaRPr>
          </a:p>
          <a:p>
            <a:pPr indent="0" lvl="0" marL="12700" rtl="0" algn="l">
              <a:lnSpc>
                <a:spcPct val="100000"/>
              </a:lnSpc>
              <a:spcBef>
                <a:spcPts val="2940"/>
              </a:spcBef>
              <a:spcAft>
                <a:spcPts val="0"/>
              </a:spcAft>
              <a:buNone/>
            </a:pPr>
            <a:r>
              <a:t/>
            </a:r>
            <a:endParaRPr sz="2300">
              <a:latin typeface="Lucida Sans"/>
              <a:ea typeface="Lucida Sans"/>
              <a:cs typeface="Lucida Sans"/>
              <a:sym typeface="Lucida Sans"/>
            </a:endParaRPr>
          </a:p>
        </p:txBody>
      </p:sp>
      <p:pic>
        <p:nvPicPr>
          <p:cNvPr id="169" name="Google Shape;169;p15" title="Mapping.png"/>
          <p:cNvPicPr preferRelativeResize="0"/>
          <p:nvPr/>
        </p:nvPicPr>
        <p:blipFill>
          <a:blip r:embed="rId4">
            <a:alphaModFix/>
          </a:blip>
          <a:stretch>
            <a:fillRect/>
          </a:stretch>
        </p:blipFill>
        <p:spPr>
          <a:xfrm>
            <a:off x="8813350" y="576600"/>
            <a:ext cx="7795750" cy="907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